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24382413" cy="13716000"/>
  <p:notesSz cx="20104100" cy="11309350"/>
  <p:embeddedFontLst>
    <p:embeddedFont>
      <p:font typeface="Sharp Grotesk Book" panose="020B0604020202020204" charset="0"/>
      <p:regular r:id="rId16"/>
    </p:embeddedFont>
    <p:embeddedFont>
      <p:font typeface="Sharp Grotesk Medium" panose="020B0604020202020204" charset="0"/>
      <p:regular r:id="rId17"/>
    </p:embeddedFont>
    <p:embeddedFont>
      <p:font typeface="Sharp Grotesk Medium 20" panose="020B0604020202020204" charset="0"/>
      <p:regular r:id="rId18"/>
    </p:embeddedFont>
  </p:embeddedFontLst>
  <p:defaultTextStyle>
    <a:defPPr>
      <a:defRPr kern="0"/>
    </a:defPPr>
  </p:defaultTextStyle>
  <p:extLst>
    <p:ext uri="{EFAFB233-063F-42B5-8137-9DF3F51BA10A}">
      <p15:sldGuideLst xmlns:p15="http://schemas.microsoft.com/office/powerpoint/2012/main">
        <p15:guide id="1" orient="horz" pos="3493" userDrawn="1">
          <p15:clr>
            <a:srgbClr val="A4A3A4"/>
          </p15:clr>
        </p15:guide>
        <p15:guide id="2" pos="2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370"/>
    <a:srgbClr val="5C013F"/>
    <a:srgbClr val="F5C6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36"/>
    <p:restoredTop sz="94720"/>
  </p:normalViewPr>
  <p:slideViewPr>
    <p:cSldViewPr>
      <p:cViewPr varScale="1">
        <p:scale>
          <a:sx n="32" d="100"/>
          <a:sy n="32" d="100"/>
        </p:scale>
        <p:origin x="880" y="24"/>
      </p:cViewPr>
      <p:guideLst>
        <p:guide orient="horz" pos="3493"/>
        <p:guide pos="26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ma Santo" userId="be4e1046-ad1e-4e20-96f5-ec9bc3823e1b" providerId="ADAL" clId="{B4ED117B-6A28-4371-918A-007451C15A87}"/>
    <pc:docChg chg="undo custSel modSld">
      <pc:chgData name="Alma Santo" userId="be4e1046-ad1e-4e20-96f5-ec9bc3823e1b" providerId="ADAL" clId="{B4ED117B-6A28-4371-918A-007451C15A87}" dt="2024-08-19T13:39:26.547" v="2" actId="108"/>
      <pc:docMkLst>
        <pc:docMk/>
      </pc:docMkLst>
      <pc:sldChg chg="modSp mod">
        <pc:chgData name="Alma Santo" userId="be4e1046-ad1e-4e20-96f5-ec9bc3823e1b" providerId="ADAL" clId="{B4ED117B-6A28-4371-918A-007451C15A87}" dt="2024-08-19T13:39:26.547" v="2" actId="108"/>
        <pc:sldMkLst>
          <pc:docMk/>
          <pc:sldMk cId="0" sldId="262"/>
        </pc:sldMkLst>
        <pc:spChg chg="mod">
          <ac:chgData name="Alma Santo" userId="be4e1046-ad1e-4e20-96f5-ec9bc3823e1b" providerId="ADAL" clId="{B4ED117B-6A28-4371-918A-007451C15A87}" dt="2024-08-19T13:39:26.547" v="2" actId="108"/>
          <ac:spMkLst>
            <pc:docMk/>
            <pc:sldMk cId="0" sldId="262"/>
            <ac:spMk id="2" creationId="{05074F0F-E789-07B3-B055-8A41DD01507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5FA8DD7-FEA6-D739-88F1-9CD6BCA67B01}"/>
              </a:ext>
            </a:extLst>
          </p:cNvPr>
          <p:cNvSpPr>
            <a:spLocks noGrp="1"/>
          </p:cNvSpPr>
          <p:nvPr>
            <p:ph type="pic" sz="quarter" idx="10"/>
          </p:nvPr>
        </p:nvSpPr>
        <p:spPr>
          <a:xfrm>
            <a:off x="8939214" y="0"/>
            <a:ext cx="15443999" cy="13716710"/>
          </a:xfrm>
          <a:custGeom>
            <a:avLst/>
            <a:gdLst>
              <a:gd name="connsiteX0" fmla="*/ 2510031 w 15443999"/>
              <a:gd name="connsiteY0" fmla="*/ 0 h 13716710"/>
              <a:gd name="connsiteX1" fmla="*/ 15443999 w 15443999"/>
              <a:gd name="connsiteY1" fmla="*/ 0 h 13716710"/>
              <a:gd name="connsiteX2" fmla="*/ 15443999 w 15443999"/>
              <a:gd name="connsiteY2" fmla="*/ 13716710 h 13716710"/>
              <a:gd name="connsiteX3" fmla="*/ 1353382 w 15443999"/>
              <a:gd name="connsiteY3" fmla="*/ 13716710 h 13716710"/>
              <a:gd name="connsiteX4" fmla="*/ 0 w 15443999"/>
              <a:gd name="connsiteY4" fmla="*/ 8128421 h 13716710"/>
              <a:gd name="connsiteX5" fmla="*/ 2510031 w 15443999"/>
              <a:gd name="connsiteY5" fmla="*/ 0 h 1371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3999" h="13716710">
                <a:moveTo>
                  <a:pt x="2510031" y="0"/>
                </a:moveTo>
                <a:lnTo>
                  <a:pt x="15443999" y="0"/>
                </a:lnTo>
                <a:lnTo>
                  <a:pt x="15443999" y="13716710"/>
                </a:lnTo>
                <a:lnTo>
                  <a:pt x="1353382" y="13716710"/>
                </a:lnTo>
                <a:cubicBezTo>
                  <a:pt x="488594" y="12042764"/>
                  <a:pt x="0" y="10142745"/>
                  <a:pt x="0" y="8128421"/>
                </a:cubicBezTo>
                <a:cubicBezTo>
                  <a:pt x="0" y="4644123"/>
                  <a:pt x="935657" y="1955139"/>
                  <a:pt x="2510031" y="0"/>
                </a:cubicBezTo>
                <a:close/>
              </a:path>
            </a:pathLst>
          </a:custGeom>
          <a:solidFill>
            <a:srgbClr val="F5C6D0"/>
          </a:solidFill>
        </p:spPr>
        <p:txBody>
          <a:bodyPr wrap="square">
            <a:noAutofit/>
          </a:bodyPr>
          <a:lstStyle/>
          <a:p>
            <a:endParaRPr lang="en-US"/>
          </a:p>
        </p:txBody>
      </p:sp>
    </p:spTree>
    <p:extLst>
      <p:ext uri="{BB962C8B-B14F-4D97-AF65-F5344CB8AC3E}">
        <p14:creationId xmlns:p14="http://schemas.microsoft.com/office/powerpoint/2010/main" val="1860953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D59CAE-F16A-7A72-067A-FAD6AB7256A5}"/>
              </a:ext>
            </a:extLst>
          </p:cNvPr>
          <p:cNvSpPr>
            <a:spLocks noGrp="1"/>
          </p:cNvSpPr>
          <p:nvPr>
            <p:ph type="pic" sz="quarter" idx="10"/>
          </p:nvPr>
        </p:nvSpPr>
        <p:spPr>
          <a:xfrm>
            <a:off x="0" y="0"/>
            <a:ext cx="16357602" cy="13716000"/>
          </a:xfrm>
          <a:custGeom>
            <a:avLst/>
            <a:gdLst>
              <a:gd name="connsiteX0" fmla="*/ 0 w 16357602"/>
              <a:gd name="connsiteY0" fmla="*/ 0 h 13716000"/>
              <a:gd name="connsiteX1" fmla="*/ 16294610 w 16357602"/>
              <a:gd name="connsiteY1" fmla="*/ 0 h 13716000"/>
              <a:gd name="connsiteX2" fmla="*/ 16357602 w 16357602"/>
              <a:gd name="connsiteY2" fmla="*/ 1524000 h 13716000"/>
              <a:gd name="connsiteX3" fmla="*/ 4165601 w 16357602"/>
              <a:gd name="connsiteY3" fmla="*/ 13716000 h 13716000"/>
              <a:gd name="connsiteX4" fmla="*/ 0 w 1635760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7602" h="13716000">
                <a:moveTo>
                  <a:pt x="0" y="0"/>
                </a:moveTo>
                <a:lnTo>
                  <a:pt x="16294610" y="0"/>
                </a:lnTo>
                <a:cubicBezTo>
                  <a:pt x="16336265" y="489966"/>
                  <a:pt x="16357602" y="997839"/>
                  <a:pt x="16357602" y="1524000"/>
                </a:cubicBezTo>
                <a:cubicBezTo>
                  <a:pt x="16357602" y="8257540"/>
                  <a:pt x="10899014" y="13716000"/>
                  <a:pt x="4165601" y="13716000"/>
                </a:cubicBezTo>
                <a:lnTo>
                  <a:pt x="0" y="13716000"/>
                </a:lnTo>
                <a:close/>
              </a:path>
            </a:pathLst>
          </a:custGeom>
          <a:solidFill>
            <a:srgbClr val="F5C6D0"/>
          </a:solidFill>
        </p:spPr>
        <p:txBody>
          <a:bodyPr wrap="square">
            <a:noAutofit/>
          </a:bodyPr>
          <a:lstStyle/>
          <a:p>
            <a:endParaRPr lang="en-US"/>
          </a:p>
        </p:txBody>
      </p:sp>
    </p:spTree>
    <p:extLst>
      <p:ext uri="{BB962C8B-B14F-4D97-AF65-F5344CB8AC3E}">
        <p14:creationId xmlns:p14="http://schemas.microsoft.com/office/powerpoint/2010/main" val="1149145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56A2F81-F4C7-D1BF-2B9C-C2234CA2FDE2}"/>
              </a:ext>
            </a:extLst>
          </p:cNvPr>
          <p:cNvSpPr>
            <a:spLocks noGrp="1"/>
          </p:cNvSpPr>
          <p:nvPr>
            <p:ph type="pic" sz="quarter" idx="10"/>
          </p:nvPr>
        </p:nvSpPr>
        <p:spPr>
          <a:xfrm>
            <a:off x="8939212" y="0"/>
            <a:ext cx="15443200" cy="13716000"/>
          </a:xfrm>
          <a:custGeom>
            <a:avLst/>
            <a:gdLst>
              <a:gd name="connsiteX0" fmla="*/ 1238885 w 15443200"/>
              <a:gd name="connsiteY0" fmla="*/ 0 h 13716000"/>
              <a:gd name="connsiteX1" fmla="*/ 15443200 w 15443200"/>
              <a:gd name="connsiteY1" fmla="*/ 0 h 13716000"/>
              <a:gd name="connsiteX2" fmla="*/ 15443200 w 15443200"/>
              <a:gd name="connsiteY2" fmla="*/ 13716000 h 13716000"/>
              <a:gd name="connsiteX3" fmla="*/ 2674239 w 15443200"/>
              <a:gd name="connsiteY3" fmla="*/ 13716000 h 13716000"/>
              <a:gd name="connsiteX4" fmla="*/ 0 w 15443200"/>
              <a:gd name="connsiteY4" fmla="*/ 6096001 h 13716000"/>
              <a:gd name="connsiteX5" fmla="*/ 1238885 w 15443200"/>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3200" h="13716000">
                <a:moveTo>
                  <a:pt x="1238885" y="0"/>
                </a:moveTo>
                <a:lnTo>
                  <a:pt x="15443200" y="0"/>
                </a:lnTo>
                <a:lnTo>
                  <a:pt x="15443200" y="13716000"/>
                </a:lnTo>
                <a:lnTo>
                  <a:pt x="2674239" y="13716000"/>
                </a:lnTo>
                <a:cubicBezTo>
                  <a:pt x="1001014" y="11628755"/>
                  <a:pt x="0" y="8979408"/>
                  <a:pt x="0" y="6096001"/>
                </a:cubicBezTo>
                <a:cubicBezTo>
                  <a:pt x="0" y="3692144"/>
                  <a:pt x="445643" y="1667002"/>
                  <a:pt x="1238885" y="0"/>
                </a:cubicBezTo>
                <a:close/>
              </a:path>
            </a:pathLst>
          </a:custGeom>
          <a:solidFill>
            <a:srgbClr val="F5C6D0"/>
          </a:solidFill>
        </p:spPr>
        <p:txBody>
          <a:bodyPr wrap="square">
            <a:noAutofit/>
          </a:bodyPr>
          <a:lstStyle/>
          <a:p>
            <a:endParaRPr lang="en-US"/>
          </a:p>
        </p:txBody>
      </p:sp>
    </p:spTree>
    <p:extLst>
      <p:ext uri="{BB962C8B-B14F-4D97-AF65-F5344CB8AC3E}">
        <p14:creationId xmlns:p14="http://schemas.microsoft.com/office/powerpoint/2010/main" val="173831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655767E-E107-0C2D-C00F-DFE86CD0D22E}"/>
              </a:ext>
            </a:extLst>
          </p:cNvPr>
          <p:cNvSpPr>
            <a:spLocks noGrp="1"/>
          </p:cNvSpPr>
          <p:nvPr>
            <p:ph type="pic" sz="quarter" idx="10"/>
          </p:nvPr>
        </p:nvSpPr>
        <p:spPr>
          <a:xfrm>
            <a:off x="0" y="1"/>
            <a:ext cx="15444000" cy="13208683"/>
          </a:xfrm>
          <a:custGeom>
            <a:avLst/>
            <a:gdLst>
              <a:gd name="connsiteX0" fmla="*/ 0 w 15444000"/>
              <a:gd name="connsiteY0" fmla="*/ 0 h 13208683"/>
              <a:gd name="connsiteX1" fmla="*/ 14736193 w 15444000"/>
              <a:gd name="connsiteY1" fmla="*/ 0 h 13208683"/>
              <a:gd name="connsiteX2" fmla="*/ 15444000 w 15444000"/>
              <a:gd name="connsiteY2" fmla="*/ 4064210 h 13208683"/>
              <a:gd name="connsiteX3" fmla="*/ 6299527 w 15444000"/>
              <a:gd name="connsiteY3" fmla="*/ 13208683 h 13208683"/>
              <a:gd name="connsiteX4" fmla="*/ 0 w 15444000"/>
              <a:gd name="connsiteY4" fmla="*/ 13208683 h 1320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4000" h="13208683">
                <a:moveTo>
                  <a:pt x="0" y="0"/>
                </a:moveTo>
                <a:lnTo>
                  <a:pt x="14736193" y="0"/>
                </a:lnTo>
                <a:cubicBezTo>
                  <a:pt x="15192019" y="1147250"/>
                  <a:pt x="15444000" y="2498600"/>
                  <a:pt x="15444000" y="4064210"/>
                </a:cubicBezTo>
                <a:cubicBezTo>
                  <a:pt x="15444000" y="9114627"/>
                  <a:pt x="11349943" y="13208683"/>
                  <a:pt x="6299527" y="13208683"/>
                </a:cubicBezTo>
                <a:lnTo>
                  <a:pt x="0" y="13208683"/>
                </a:lnTo>
                <a:close/>
              </a:path>
            </a:pathLst>
          </a:custGeom>
          <a:solidFill>
            <a:srgbClr val="F5C6D0"/>
          </a:solidFill>
        </p:spPr>
        <p:txBody>
          <a:bodyPr wrap="square">
            <a:noAutofit/>
          </a:bodyPr>
          <a:lstStyle/>
          <a:p>
            <a:endParaRPr lang="en-US"/>
          </a:p>
        </p:txBody>
      </p:sp>
    </p:spTree>
    <p:extLst>
      <p:ext uri="{BB962C8B-B14F-4D97-AF65-F5344CB8AC3E}">
        <p14:creationId xmlns:p14="http://schemas.microsoft.com/office/powerpoint/2010/main" val="2221823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C099C5-EB5E-8166-F6B7-BD5E342FEA8E}"/>
              </a:ext>
            </a:extLst>
          </p:cNvPr>
          <p:cNvSpPr>
            <a:spLocks noGrp="1"/>
          </p:cNvSpPr>
          <p:nvPr>
            <p:ph type="pic" sz="quarter" idx="10"/>
          </p:nvPr>
        </p:nvSpPr>
        <p:spPr>
          <a:xfrm>
            <a:off x="11885612" y="0"/>
            <a:ext cx="12496800" cy="13716000"/>
          </a:xfrm>
          <a:custGeom>
            <a:avLst/>
            <a:gdLst>
              <a:gd name="connsiteX0" fmla="*/ 815340 w 12496800"/>
              <a:gd name="connsiteY0" fmla="*/ 0 h 13716000"/>
              <a:gd name="connsiteX1" fmla="*/ 12496800 w 12496800"/>
              <a:gd name="connsiteY1" fmla="*/ 0 h 13716000"/>
              <a:gd name="connsiteX2" fmla="*/ 12496800 w 12496800"/>
              <a:gd name="connsiteY2" fmla="*/ 13716000 h 13716000"/>
              <a:gd name="connsiteX3" fmla="*/ 3586099 w 12496800"/>
              <a:gd name="connsiteY3" fmla="*/ 13716000 h 13716000"/>
              <a:gd name="connsiteX4" fmla="*/ 0 w 12496800"/>
              <a:gd name="connsiteY4" fmla="*/ 5080000 h 13716000"/>
              <a:gd name="connsiteX5" fmla="*/ 815340 w 12496800"/>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96800" h="13716000">
                <a:moveTo>
                  <a:pt x="815340" y="0"/>
                </a:moveTo>
                <a:lnTo>
                  <a:pt x="12496800" y="0"/>
                </a:lnTo>
                <a:lnTo>
                  <a:pt x="12496800" y="13716000"/>
                </a:lnTo>
                <a:lnTo>
                  <a:pt x="3586099" y="13716000"/>
                </a:lnTo>
                <a:cubicBezTo>
                  <a:pt x="1370965" y="11508613"/>
                  <a:pt x="0" y="8454517"/>
                  <a:pt x="0" y="5080000"/>
                </a:cubicBezTo>
                <a:cubicBezTo>
                  <a:pt x="0" y="3144774"/>
                  <a:pt x="288798" y="1455039"/>
                  <a:pt x="815340" y="0"/>
                </a:cubicBezTo>
                <a:close/>
              </a:path>
            </a:pathLst>
          </a:custGeom>
          <a:solidFill>
            <a:srgbClr val="F5C6D0"/>
          </a:solidFill>
        </p:spPr>
        <p:txBody>
          <a:bodyPr wrap="square">
            <a:noAutofit/>
          </a:bodyPr>
          <a:lstStyle/>
          <a:p>
            <a:endParaRPr lang="en-US" dirty="0"/>
          </a:p>
        </p:txBody>
      </p:sp>
    </p:spTree>
    <p:extLst>
      <p:ext uri="{BB962C8B-B14F-4D97-AF65-F5344CB8AC3E}">
        <p14:creationId xmlns:p14="http://schemas.microsoft.com/office/powerpoint/2010/main" val="2074340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EE08570-7F23-4148-34E3-E728FBEABF51}"/>
              </a:ext>
            </a:extLst>
          </p:cNvPr>
          <p:cNvSpPr>
            <a:spLocks noGrp="1"/>
          </p:cNvSpPr>
          <p:nvPr>
            <p:ph type="pic" sz="quarter" idx="10"/>
          </p:nvPr>
        </p:nvSpPr>
        <p:spPr>
          <a:xfrm>
            <a:off x="4773614" y="1"/>
            <a:ext cx="19609199" cy="7710281"/>
          </a:xfrm>
          <a:custGeom>
            <a:avLst/>
            <a:gdLst>
              <a:gd name="connsiteX0" fmla="*/ 35308 w 19609199"/>
              <a:gd name="connsiteY0" fmla="*/ 0 h 7710281"/>
              <a:gd name="connsiteX1" fmla="*/ 19609199 w 19609199"/>
              <a:gd name="connsiteY1" fmla="*/ 0 h 7710281"/>
              <a:gd name="connsiteX2" fmla="*/ 19609199 w 19609199"/>
              <a:gd name="connsiteY2" fmla="*/ 7710281 h 7710281"/>
              <a:gd name="connsiteX3" fmla="*/ 6858140 w 19609199"/>
              <a:gd name="connsiteY3" fmla="*/ 7710281 h 7710281"/>
              <a:gd name="connsiteX4" fmla="*/ 0 w 19609199"/>
              <a:gd name="connsiteY4" fmla="*/ 855908 h 7710281"/>
              <a:gd name="connsiteX5" fmla="*/ 35308 w 19609199"/>
              <a:gd name="connsiteY5" fmla="*/ 0 h 771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199" h="7710281">
                <a:moveTo>
                  <a:pt x="35308" y="0"/>
                </a:moveTo>
                <a:lnTo>
                  <a:pt x="19609199" y="0"/>
                </a:lnTo>
                <a:lnTo>
                  <a:pt x="19609199" y="7710281"/>
                </a:lnTo>
                <a:lnTo>
                  <a:pt x="6858140" y="7710281"/>
                </a:lnTo>
                <a:cubicBezTo>
                  <a:pt x="3070543" y="7710281"/>
                  <a:pt x="0" y="4641553"/>
                  <a:pt x="0" y="855908"/>
                </a:cubicBezTo>
                <a:cubicBezTo>
                  <a:pt x="0" y="560535"/>
                  <a:pt x="11939" y="275190"/>
                  <a:pt x="35308" y="0"/>
                </a:cubicBezTo>
                <a:close/>
              </a:path>
            </a:pathLst>
          </a:custGeom>
          <a:solidFill>
            <a:srgbClr val="F5C6D0"/>
          </a:solidFill>
        </p:spPr>
        <p:txBody>
          <a:bodyPr wrap="square">
            <a:noAutofit/>
          </a:bodyPr>
          <a:lstStyle/>
          <a:p>
            <a:endParaRPr lang="en-US"/>
          </a:p>
        </p:txBody>
      </p:sp>
    </p:spTree>
    <p:extLst>
      <p:ext uri="{BB962C8B-B14F-4D97-AF65-F5344CB8AC3E}">
        <p14:creationId xmlns:p14="http://schemas.microsoft.com/office/powerpoint/2010/main" val="2009620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FB2A299-9131-A678-3C16-9C8CA439B098}"/>
              </a:ext>
            </a:extLst>
          </p:cNvPr>
          <p:cNvSpPr>
            <a:spLocks noGrp="1"/>
          </p:cNvSpPr>
          <p:nvPr>
            <p:ph type="pic" sz="quarter" idx="10"/>
          </p:nvPr>
        </p:nvSpPr>
        <p:spPr>
          <a:xfrm>
            <a:off x="11885612" y="0"/>
            <a:ext cx="12496800" cy="13716000"/>
          </a:xfrm>
          <a:custGeom>
            <a:avLst/>
            <a:gdLst>
              <a:gd name="connsiteX0" fmla="*/ 929132 w 12496800"/>
              <a:gd name="connsiteY0" fmla="*/ 0 h 13716000"/>
              <a:gd name="connsiteX1" fmla="*/ 12496800 w 12496800"/>
              <a:gd name="connsiteY1" fmla="*/ 0 h 13716000"/>
              <a:gd name="connsiteX2" fmla="*/ 12496800 w 12496800"/>
              <a:gd name="connsiteY2" fmla="*/ 13716000 h 13716000"/>
              <a:gd name="connsiteX3" fmla="*/ 9144000 w 12496800"/>
              <a:gd name="connsiteY3" fmla="*/ 13716000 h 13716000"/>
              <a:gd name="connsiteX4" fmla="*/ 0 w 12496800"/>
              <a:gd name="connsiteY4" fmla="*/ 4572000 h 13716000"/>
              <a:gd name="connsiteX5" fmla="*/ 929132 w 12496800"/>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96800" h="13716000">
                <a:moveTo>
                  <a:pt x="929132" y="0"/>
                </a:moveTo>
                <a:lnTo>
                  <a:pt x="12496800" y="0"/>
                </a:lnTo>
                <a:lnTo>
                  <a:pt x="12496800" y="13716000"/>
                </a:lnTo>
                <a:lnTo>
                  <a:pt x="9144000" y="13716000"/>
                </a:lnTo>
                <a:cubicBezTo>
                  <a:pt x="4093846" y="13716000"/>
                  <a:pt x="0" y="9622155"/>
                  <a:pt x="0" y="4572000"/>
                </a:cubicBezTo>
                <a:cubicBezTo>
                  <a:pt x="0" y="2769108"/>
                  <a:pt x="334137" y="1250188"/>
                  <a:pt x="929132" y="0"/>
                </a:cubicBezTo>
                <a:close/>
              </a:path>
            </a:pathLst>
          </a:custGeom>
          <a:solidFill>
            <a:srgbClr val="F5C6D0"/>
          </a:solidFill>
        </p:spPr>
        <p:txBody>
          <a:bodyPr wrap="square">
            <a:noAutofit/>
          </a:bodyPr>
          <a:lstStyle/>
          <a:p>
            <a:endParaRPr lang="en-US"/>
          </a:p>
        </p:txBody>
      </p:sp>
    </p:spTree>
    <p:extLst>
      <p:ext uri="{BB962C8B-B14F-4D97-AF65-F5344CB8AC3E}">
        <p14:creationId xmlns:p14="http://schemas.microsoft.com/office/powerpoint/2010/main" val="2667205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0403EF-B20E-C1E6-0101-427745CDCB94}"/>
              </a:ext>
            </a:extLst>
          </p:cNvPr>
          <p:cNvSpPr>
            <a:spLocks noGrp="1"/>
          </p:cNvSpPr>
          <p:nvPr>
            <p:ph type="pic" sz="quarter" idx="10"/>
          </p:nvPr>
        </p:nvSpPr>
        <p:spPr>
          <a:xfrm>
            <a:off x="0" y="0"/>
            <a:ext cx="11582401" cy="13716000"/>
          </a:xfrm>
          <a:custGeom>
            <a:avLst/>
            <a:gdLst>
              <a:gd name="connsiteX0" fmla="*/ 0 w 11582401"/>
              <a:gd name="connsiteY0" fmla="*/ 0 h 13716000"/>
              <a:gd name="connsiteX1" fmla="*/ 9072500 w 11582401"/>
              <a:gd name="connsiteY1" fmla="*/ 0 h 13716000"/>
              <a:gd name="connsiteX2" fmla="*/ 11582401 w 11582401"/>
              <a:gd name="connsiteY2" fmla="*/ 8128000 h 13716000"/>
              <a:gd name="connsiteX3" fmla="*/ 10229089 w 11582401"/>
              <a:gd name="connsiteY3" fmla="*/ 13716000 h 13716000"/>
              <a:gd name="connsiteX4" fmla="*/ 0 w 11582401"/>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1" h="13716000">
                <a:moveTo>
                  <a:pt x="0" y="0"/>
                </a:moveTo>
                <a:lnTo>
                  <a:pt x="9072500" y="0"/>
                </a:lnTo>
                <a:cubicBezTo>
                  <a:pt x="10646792" y="1954911"/>
                  <a:pt x="11582401" y="4643882"/>
                  <a:pt x="11582401" y="8128000"/>
                </a:cubicBezTo>
                <a:cubicBezTo>
                  <a:pt x="11582401" y="10142093"/>
                  <a:pt x="11093832" y="12042013"/>
                  <a:pt x="10229089" y="13716000"/>
                </a:cubicBezTo>
                <a:lnTo>
                  <a:pt x="0" y="13716000"/>
                </a:lnTo>
                <a:close/>
              </a:path>
            </a:pathLst>
          </a:custGeom>
          <a:solidFill>
            <a:srgbClr val="F5C6D0"/>
          </a:solidFill>
        </p:spPr>
        <p:txBody>
          <a:bodyPr wrap="square">
            <a:noAutofit/>
          </a:bodyPr>
          <a:lstStyle/>
          <a:p>
            <a:endParaRPr lang="en-US"/>
          </a:p>
        </p:txBody>
      </p:sp>
    </p:spTree>
    <p:extLst>
      <p:ext uri="{BB962C8B-B14F-4D97-AF65-F5344CB8AC3E}">
        <p14:creationId xmlns:p14="http://schemas.microsoft.com/office/powerpoint/2010/main" val="336721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txStyles>
    <p:titleStyle>
      <a:lvl1pPr>
        <a:defRPr>
          <a:latin typeface="+mj-lt"/>
          <a:ea typeface="+mj-ea"/>
          <a:cs typeface="+mj-cs"/>
        </a:defRPr>
      </a:lvl1pPr>
    </p:titleStyle>
    <p:bodyStyle>
      <a:lvl1pPr marL="0">
        <a:defRPr>
          <a:latin typeface="+mn-lt"/>
          <a:ea typeface="+mn-ea"/>
          <a:cs typeface="+mn-cs"/>
        </a:defRPr>
      </a:lvl1pPr>
      <a:lvl2pPr marL="554492">
        <a:defRPr>
          <a:latin typeface="+mn-lt"/>
          <a:ea typeface="+mn-ea"/>
          <a:cs typeface="+mn-cs"/>
        </a:defRPr>
      </a:lvl2pPr>
      <a:lvl3pPr marL="1108984">
        <a:defRPr>
          <a:latin typeface="+mn-lt"/>
          <a:ea typeface="+mn-ea"/>
          <a:cs typeface="+mn-cs"/>
        </a:defRPr>
      </a:lvl3pPr>
      <a:lvl4pPr marL="1663476">
        <a:defRPr>
          <a:latin typeface="+mn-lt"/>
          <a:ea typeface="+mn-ea"/>
          <a:cs typeface="+mn-cs"/>
        </a:defRPr>
      </a:lvl4pPr>
      <a:lvl5pPr marL="2217969">
        <a:defRPr>
          <a:latin typeface="+mn-lt"/>
          <a:ea typeface="+mn-ea"/>
          <a:cs typeface="+mn-cs"/>
        </a:defRPr>
      </a:lvl5pPr>
      <a:lvl6pPr marL="2772461">
        <a:defRPr>
          <a:latin typeface="+mn-lt"/>
          <a:ea typeface="+mn-ea"/>
          <a:cs typeface="+mn-cs"/>
        </a:defRPr>
      </a:lvl6pPr>
      <a:lvl7pPr marL="3326953">
        <a:defRPr>
          <a:latin typeface="+mn-lt"/>
          <a:ea typeface="+mn-ea"/>
          <a:cs typeface="+mn-cs"/>
        </a:defRPr>
      </a:lvl7pPr>
      <a:lvl8pPr marL="3881445">
        <a:defRPr>
          <a:latin typeface="+mn-lt"/>
          <a:ea typeface="+mn-ea"/>
          <a:cs typeface="+mn-cs"/>
        </a:defRPr>
      </a:lvl8pPr>
      <a:lvl9pPr marL="4435937">
        <a:defRPr>
          <a:latin typeface="+mn-lt"/>
          <a:ea typeface="+mn-ea"/>
          <a:cs typeface="+mn-cs"/>
        </a:defRPr>
      </a:lvl9pPr>
    </p:bodyStyle>
    <p:otherStyle>
      <a:lvl1pPr marL="0">
        <a:defRPr>
          <a:latin typeface="+mn-lt"/>
          <a:ea typeface="+mn-ea"/>
          <a:cs typeface="+mn-cs"/>
        </a:defRPr>
      </a:lvl1pPr>
      <a:lvl2pPr marL="554492">
        <a:defRPr>
          <a:latin typeface="+mn-lt"/>
          <a:ea typeface="+mn-ea"/>
          <a:cs typeface="+mn-cs"/>
        </a:defRPr>
      </a:lvl2pPr>
      <a:lvl3pPr marL="1108984">
        <a:defRPr>
          <a:latin typeface="+mn-lt"/>
          <a:ea typeface="+mn-ea"/>
          <a:cs typeface="+mn-cs"/>
        </a:defRPr>
      </a:lvl3pPr>
      <a:lvl4pPr marL="1663476">
        <a:defRPr>
          <a:latin typeface="+mn-lt"/>
          <a:ea typeface="+mn-ea"/>
          <a:cs typeface="+mn-cs"/>
        </a:defRPr>
      </a:lvl4pPr>
      <a:lvl5pPr marL="2217969">
        <a:defRPr>
          <a:latin typeface="+mn-lt"/>
          <a:ea typeface="+mn-ea"/>
          <a:cs typeface="+mn-cs"/>
        </a:defRPr>
      </a:lvl5pPr>
      <a:lvl6pPr marL="2772461">
        <a:defRPr>
          <a:latin typeface="+mn-lt"/>
          <a:ea typeface="+mn-ea"/>
          <a:cs typeface="+mn-cs"/>
        </a:defRPr>
      </a:lvl6pPr>
      <a:lvl7pPr marL="3326953">
        <a:defRPr>
          <a:latin typeface="+mn-lt"/>
          <a:ea typeface="+mn-ea"/>
          <a:cs typeface="+mn-cs"/>
        </a:defRPr>
      </a:lvl7pPr>
      <a:lvl8pPr marL="3881445">
        <a:defRPr>
          <a:latin typeface="+mn-lt"/>
          <a:ea typeface="+mn-ea"/>
          <a:cs typeface="+mn-cs"/>
        </a:defRPr>
      </a:lvl8pPr>
      <a:lvl9pPr marL="443593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hyperlink" Target="mailto:compliance@banijay.com" TargetMode="External"/><Relationship Id="rId2" Type="http://schemas.openxmlformats.org/officeDocument/2006/relationships/image" Target="../media/image29.jpe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app.box.com/s/e3h6bphy5rxxk02nrjwbb7f2y0b6mn8s" TargetMode="External"/><Relationship Id="rId5" Type="http://schemas.openxmlformats.org/officeDocument/2006/relationships/hyperlink" Target="https://app.box.com/s/4btmk78rqnb36xrn0hnkcejq5n82iz4d"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app.box.com/s/4btmk78rqnb36xrn0hnkcejq5n82iz4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hyperlink" Target="https://app.box.com/s/2b6amemgnfq5pwr30ye04i40tubiy23v" TargetMode="External"/><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hyperlink" Target="https://app.box.com/s/e3h6bphy5rxxk02nrjwbb7f2y0b6mn8s" TargetMode="External"/><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C013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C210806-08C1-2A33-2D8D-A04A6905C5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20" y="0"/>
            <a:ext cx="19501488" cy="10918800"/>
          </a:xfrm>
          <a:prstGeom prst="rect">
            <a:avLst/>
          </a:prstGeom>
        </p:spPr>
      </p:pic>
      <p:pic>
        <p:nvPicPr>
          <p:cNvPr id="3" name="Graphic 2">
            <a:extLst>
              <a:ext uri="{FF2B5EF4-FFF2-40B4-BE49-F238E27FC236}">
                <a16:creationId xmlns:a16="http://schemas.microsoft.com/office/drawing/2014/main" id="{C7B10A6C-990E-695B-A384-95F92F80714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p:blipFill>
        <p:spPr>
          <a:xfrm>
            <a:off x="532606" y="449126"/>
            <a:ext cx="3048000" cy="1074874"/>
          </a:xfrm>
          <a:prstGeom prst="rect">
            <a:avLst/>
          </a:prstGeom>
        </p:spPr>
      </p:pic>
      <p:sp>
        <p:nvSpPr>
          <p:cNvPr id="13" name="object 2">
            <a:extLst>
              <a:ext uri="{FF2B5EF4-FFF2-40B4-BE49-F238E27FC236}">
                <a16:creationId xmlns:a16="http://schemas.microsoft.com/office/drawing/2014/main" id="{0F47BD85-822C-13E0-1AAD-BC15CEB242D4}"/>
              </a:ext>
            </a:extLst>
          </p:cNvPr>
          <p:cNvSpPr txBox="1">
            <a:spLocks/>
          </p:cNvSpPr>
          <p:nvPr/>
        </p:nvSpPr>
        <p:spPr>
          <a:xfrm>
            <a:off x="3922712" y="4972050"/>
            <a:ext cx="16536988" cy="3709988"/>
          </a:xfrm>
          <a:prstGeom prst="rect">
            <a:avLst/>
          </a:prstGeom>
        </p:spPr>
        <p:txBody>
          <a:bodyPr vert="horz" wrap="square" lIns="0" tIns="13862" rIns="0" bIns="0" rtlCol="0">
            <a:spAutoFit/>
          </a:bodyPr>
          <a:lstStyle>
            <a:lvl1pPr>
              <a:defRPr sz="4950" b="0" i="0">
                <a:solidFill>
                  <a:srgbClr val="5C013F"/>
                </a:solidFill>
                <a:latin typeface="Sharp Grotesk Medium"/>
                <a:ea typeface="+mj-ea"/>
                <a:cs typeface="Sharp Grotesk Medium"/>
              </a:defRPr>
            </a:lvl1pPr>
          </a:lstStyle>
          <a:p>
            <a:pPr marL="4318108" marR="6161" indent="-4303474">
              <a:spcBef>
                <a:spcPts val="109"/>
              </a:spcBef>
            </a:pPr>
            <a:r>
              <a:rPr lang="en-GB" sz="12007" spc="-115" dirty="0">
                <a:solidFill>
                  <a:srgbClr val="FFFFFF"/>
                </a:solidFill>
              </a:rPr>
              <a:t>P</a:t>
            </a:r>
            <a:r>
              <a:rPr lang="en-GB" sz="12007" spc="127" dirty="0">
                <a:solidFill>
                  <a:srgbClr val="FFFFFF"/>
                </a:solidFill>
              </a:rPr>
              <a:t>r</a:t>
            </a:r>
            <a:r>
              <a:rPr lang="en-GB" sz="12007" spc="-176" dirty="0">
                <a:solidFill>
                  <a:srgbClr val="FFFFFF"/>
                </a:solidFill>
              </a:rPr>
              <a:t>i</a:t>
            </a:r>
            <a:r>
              <a:rPr lang="en-GB" sz="12007" spc="-557" dirty="0">
                <a:solidFill>
                  <a:srgbClr val="FFFFFF"/>
                </a:solidFill>
              </a:rPr>
              <a:t>v</a:t>
            </a:r>
            <a:r>
              <a:rPr lang="en-GB" sz="12007" spc="-115" dirty="0">
                <a:solidFill>
                  <a:srgbClr val="FFFFFF"/>
                </a:solidFill>
              </a:rPr>
              <a:t>a</a:t>
            </a:r>
            <a:r>
              <a:rPr lang="en-GB" sz="12007" spc="-247" dirty="0">
                <a:solidFill>
                  <a:srgbClr val="FFFFFF"/>
                </a:solidFill>
              </a:rPr>
              <a:t>c</a:t>
            </a:r>
            <a:r>
              <a:rPr lang="en-GB" sz="12007" spc="12" dirty="0">
                <a:solidFill>
                  <a:srgbClr val="FFFFFF"/>
                </a:solidFill>
              </a:rPr>
              <a:t>y</a:t>
            </a:r>
            <a:r>
              <a:rPr lang="en-GB" sz="12007" spc="-716" dirty="0">
                <a:solidFill>
                  <a:srgbClr val="FFFFFF"/>
                </a:solidFill>
              </a:rPr>
              <a:t> </a:t>
            </a:r>
            <a:r>
              <a:rPr lang="en-GB" sz="12007" dirty="0">
                <a:solidFill>
                  <a:srgbClr val="FFFFFF"/>
                </a:solidFill>
              </a:rPr>
              <a:t>Best</a:t>
            </a:r>
            <a:r>
              <a:rPr lang="en-GB" sz="12007" spc="-722" dirty="0">
                <a:solidFill>
                  <a:srgbClr val="FFFFFF"/>
                </a:solidFill>
              </a:rPr>
              <a:t> </a:t>
            </a:r>
            <a:r>
              <a:rPr lang="en-GB" sz="12007" spc="-30" dirty="0">
                <a:solidFill>
                  <a:srgbClr val="FFFFFF"/>
                </a:solidFill>
              </a:rPr>
              <a:t>Practice </a:t>
            </a:r>
            <a:r>
              <a:rPr lang="en-GB" sz="12007" dirty="0">
                <a:solidFill>
                  <a:srgbClr val="FFFFFF"/>
                </a:solidFill>
              </a:rPr>
              <a:t>for</a:t>
            </a:r>
            <a:r>
              <a:rPr lang="en-GB" sz="12007" spc="-831" dirty="0">
                <a:solidFill>
                  <a:srgbClr val="FFFFFF"/>
                </a:solidFill>
              </a:rPr>
              <a:t> </a:t>
            </a:r>
            <a:r>
              <a:rPr lang="en-GB" sz="12007" spc="-12" dirty="0">
                <a:solidFill>
                  <a:srgbClr val="FFFFFF"/>
                </a:solidFill>
              </a:rPr>
              <a:t>Casting</a:t>
            </a:r>
            <a:endParaRPr lang="en-GB" sz="12007" dirty="0"/>
          </a:p>
        </p:txBody>
      </p:sp>
    </p:spTree>
    <p:extLst>
      <p:ext uri="{BB962C8B-B14F-4D97-AF65-F5344CB8AC3E}">
        <p14:creationId xmlns:p14="http://schemas.microsoft.com/office/powerpoint/2010/main" val="2996918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844D9ED-4016-9089-A58F-44860703DB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76413" y="0"/>
            <a:ext cx="9907200" cy="7112862"/>
          </a:xfrm>
          <a:prstGeom prst="rect">
            <a:avLst/>
          </a:prstGeom>
        </p:spPr>
      </p:pic>
      <p:sp>
        <p:nvSpPr>
          <p:cNvPr id="12" name="object 12"/>
          <p:cNvSpPr txBox="1"/>
          <p:nvPr/>
        </p:nvSpPr>
        <p:spPr>
          <a:xfrm>
            <a:off x="23399327" y="650028"/>
            <a:ext cx="281867" cy="291711"/>
          </a:xfrm>
          <a:prstGeom prst="rect">
            <a:avLst/>
          </a:prstGeom>
        </p:spPr>
        <p:txBody>
          <a:bodyPr vert="horz" wrap="square" lIns="0" tIns="20793" rIns="0" bIns="0" rtlCol="0">
            <a:spAutoFit/>
          </a:bodyPr>
          <a:lstStyle/>
          <a:p>
            <a:pPr marL="15403">
              <a:spcBef>
                <a:spcPts val="164"/>
              </a:spcBef>
            </a:pPr>
            <a:r>
              <a:rPr sz="1759" spc="-30" dirty="0">
                <a:solidFill>
                  <a:srgbClr val="FF4370"/>
                </a:solidFill>
                <a:latin typeface="Sharp Grotesk Book"/>
                <a:cs typeface="Sharp Grotesk Book"/>
              </a:rPr>
              <a:t>10</a:t>
            </a:r>
            <a:endParaRPr sz="1759">
              <a:latin typeface="Sharp Grotesk Book"/>
              <a:cs typeface="Sharp Grotesk Book"/>
            </a:endParaRPr>
          </a:p>
        </p:txBody>
      </p:sp>
      <p:sp>
        <p:nvSpPr>
          <p:cNvPr id="4" name="object 2">
            <a:extLst>
              <a:ext uri="{FF2B5EF4-FFF2-40B4-BE49-F238E27FC236}">
                <a16:creationId xmlns:a16="http://schemas.microsoft.com/office/drawing/2014/main" id="{2F26713F-9494-D734-7F2F-8F1EE2536F36}"/>
              </a:ext>
            </a:extLst>
          </p:cNvPr>
          <p:cNvSpPr txBox="1"/>
          <p:nvPr/>
        </p:nvSpPr>
        <p:spPr>
          <a:xfrm>
            <a:off x="898994" y="3621600"/>
            <a:ext cx="7143690" cy="741242"/>
          </a:xfrm>
          <a:prstGeom prst="rect">
            <a:avLst/>
          </a:prstGeom>
        </p:spPr>
        <p:txBody>
          <a:bodyPr vert="horz" wrap="square" lIns="0" tIns="19253" rIns="0" bIns="0" rtlCol="0">
            <a:spAutoFit/>
          </a:bodyPr>
          <a:lstStyle/>
          <a:p>
            <a:pPr marL="15403" marR="2355051">
              <a:lnSpc>
                <a:spcPct val="101499"/>
              </a:lnSpc>
              <a:spcBef>
                <a:spcPts val="109"/>
              </a:spcBef>
            </a:pPr>
            <a:r>
              <a:rPr lang="en-GB" sz="2365" dirty="0">
                <a:solidFill>
                  <a:srgbClr val="FF4370"/>
                </a:solidFill>
                <a:latin typeface="Sharp Grotesk Medium"/>
                <a:cs typeface="Sharp Grotesk Medium"/>
              </a:rPr>
              <a:t>Suggestions</a:t>
            </a:r>
            <a:r>
              <a:rPr lang="en-GB" sz="2365" spc="-73"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for</a:t>
            </a:r>
            <a:r>
              <a:rPr lang="en-GB" sz="2365" spc="-67"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the</a:t>
            </a:r>
            <a:r>
              <a:rPr lang="en-GB" sz="2365" spc="-73"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security</a:t>
            </a:r>
            <a:r>
              <a:rPr lang="en-GB" sz="2365" spc="-67" dirty="0">
                <a:solidFill>
                  <a:srgbClr val="FF4370"/>
                </a:solidFill>
                <a:latin typeface="Sharp Grotesk Medium"/>
                <a:cs typeface="Sharp Grotesk Medium"/>
              </a:rPr>
              <a:t> </a:t>
            </a:r>
            <a:r>
              <a:rPr lang="en-GB" sz="2365" spc="-30" dirty="0">
                <a:solidFill>
                  <a:srgbClr val="FF4370"/>
                </a:solidFill>
                <a:latin typeface="Sharp Grotesk Medium"/>
                <a:cs typeface="Sharp Grotesk Medium"/>
              </a:rPr>
              <a:t>of </a:t>
            </a:r>
            <a:r>
              <a:rPr lang="en-GB" sz="2365" dirty="0">
                <a:solidFill>
                  <a:srgbClr val="FF4370"/>
                </a:solidFill>
                <a:latin typeface="Sharp Grotesk Medium"/>
                <a:cs typeface="Sharp Grotesk Medium"/>
              </a:rPr>
              <a:t>(hard</a:t>
            </a:r>
            <a:r>
              <a:rPr lang="en-GB" sz="2365" spc="-97"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copies</a:t>
            </a:r>
            <a:r>
              <a:rPr lang="en-GB" sz="2365" spc="-91"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of)</a:t>
            </a:r>
            <a:r>
              <a:rPr lang="en-GB" sz="2365" spc="-91"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personal</a:t>
            </a:r>
            <a:r>
              <a:rPr lang="en-GB" sz="2365" spc="-91" dirty="0">
                <a:solidFill>
                  <a:srgbClr val="FF4370"/>
                </a:solidFill>
                <a:latin typeface="Sharp Grotesk Medium"/>
                <a:cs typeface="Sharp Grotesk Medium"/>
              </a:rPr>
              <a:t> </a:t>
            </a:r>
            <a:r>
              <a:rPr lang="en-GB" sz="2365" spc="-24" dirty="0">
                <a:solidFill>
                  <a:srgbClr val="FF4370"/>
                </a:solidFill>
                <a:latin typeface="Sharp Grotesk Medium"/>
                <a:cs typeface="Sharp Grotesk Medium"/>
              </a:rPr>
              <a:t>data</a:t>
            </a:r>
            <a:endParaRPr lang="en-GB" sz="2365" dirty="0">
              <a:latin typeface="Sharp Grotesk Medium"/>
              <a:cs typeface="Sharp Grotesk Medium"/>
            </a:endParaRPr>
          </a:p>
        </p:txBody>
      </p:sp>
      <p:sp>
        <p:nvSpPr>
          <p:cNvPr id="6" name="object 2">
            <a:extLst>
              <a:ext uri="{FF2B5EF4-FFF2-40B4-BE49-F238E27FC236}">
                <a16:creationId xmlns:a16="http://schemas.microsoft.com/office/drawing/2014/main" id="{7F2718AB-AE8E-C41D-46E0-B3F04F557842}"/>
              </a:ext>
            </a:extLst>
          </p:cNvPr>
          <p:cNvSpPr txBox="1"/>
          <p:nvPr/>
        </p:nvSpPr>
        <p:spPr>
          <a:xfrm>
            <a:off x="8619361" y="3621600"/>
            <a:ext cx="7143690" cy="741242"/>
          </a:xfrm>
          <a:prstGeom prst="rect">
            <a:avLst/>
          </a:prstGeom>
        </p:spPr>
        <p:txBody>
          <a:bodyPr vert="horz" wrap="square" lIns="0" tIns="19253" rIns="0" bIns="0" rtlCol="0">
            <a:spAutoFit/>
          </a:bodyPr>
          <a:lstStyle/>
          <a:p>
            <a:pPr marL="15403" marR="2747817">
              <a:lnSpc>
                <a:spcPct val="101499"/>
              </a:lnSpc>
              <a:spcBef>
                <a:spcPts val="109"/>
              </a:spcBef>
            </a:pPr>
            <a:r>
              <a:rPr lang="en-GB" sz="2365" dirty="0">
                <a:solidFill>
                  <a:srgbClr val="FF4370"/>
                </a:solidFill>
                <a:latin typeface="Sharp Grotesk Medium"/>
                <a:cs typeface="Sharp Grotesk Medium"/>
              </a:rPr>
              <a:t>Suggestions</a:t>
            </a:r>
            <a:r>
              <a:rPr lang="en-GB" sz="2365" spc="-79"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for</a:t>
            </a:r>
            <a:r>
              <a:rPr lang="en-GB" sz="2365" spc="-73"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security</a:t>
            </a:r>
            <a:r>
              <a:rPr lang="en-GB" sz="2365" spc="-73" dirty="0">
                <a:solidFill>
                  <a:srgbClr val="FF4370"/>
                </a:solidFill>
                <a:latin typeface="Sharp Grotesk Medium"/>
                <a:cs typeface="Sharp Grotesk Medium"/>
              </a:rPr>
              <a:t> </a:t>
            </a:r>
            <a:r>
              <a:rPr lang="en-GB" sz="2365" spc="-30" dirty="0">
                <a:solidFill>
                  <a:srgbClr val="FF4370"/>
                </a:solidFill>
                <a:latin typeface="Sharp Grotesk Medium"/>
                <a:cs typeface="Sharp Grotesk Medium"/>
              </a:rPr>
              <a:t>of </a:t>
            </a:r>
            <a:r>
              <a:rPr lang="en-GB" sz="2365" dirty="0">
                <a:solidFill>
                  <a:srgbClr val="FF4370"/>
                </a:solidFill>
                <a:latin typeface="Sharp Grotesk Medium"/>
                <a:cs typeface="Sharp Grotesk Medium"/>
              </a:rPr>
              <a:t>personal</a:t>
            </a:r>
            <a:r>
              <a:rPr lang="en-GB" sz="2365" spc="-85"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data</a:t>
            </a:r>
            <a:r>
              <a:rPr lang="en-GB" sz="2365" spc="-79"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in</a:t>
            </a:r>
            <a:r>
              <a:rPr lang="en-GB" sz="2365" spc="-79"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digital</a:t>
            </a:r>
            <a:r>
              <a:rPr lang="en-GB" sz="2365" spc="-79" dirty="0">
                <a:solidFill>
                  <a:srgbClr val="FF4370"/>
                </a:solidFill>
                <a:latin typeface="Sharp Grotesk Medium"/>
                <a:cs typeface="Sharp Grotesk Medium"/>
              </a:rPr>
              <a:t> </a:t>
            </a:r>
            <a:r>
              <a:rPr lang="en-GB" sz="2365" spc="-24" dirty="0">
                <a:solidFill>
                  <a:srgbClr val="FF4370"/>
                </a:solidFill>
                <a:latin typeface="Sharp Grotesk Medium"/>
                <a:cs typeface="Sharp Grotesk Medium"/>
              </a:rPr>
              <a:t>form</a:t>
            </a:r>
            <a:endParaRPr lang="en-GB" sz="2365" dirty="0">
              <a:latin typeface="Sharp Grotesk Medium"/>
              <a:cs typeface="Sharp Grotesk Medium"/>
            </a:endParaRPr>
          </a:p>
        </p:txBody>
      </p:sp>
      <p:sp>
        <p:nvSpPr>
          <p:cNvPr id="7" name="object 3">
            <a:extLst>
              <a:ext uri="{FF2B5EF4-FFF2-40B4-BE49-F238E27FC236}">
                <a16:creationId xmlns:a16="http://schemas.microsoft.com/office/drawing/2014/main" id="{04315453-E92F-0BA5-7C28-4EF02B71E178}"/>
              </a:ext>
            </a:extLst>
          </p:cNvPr>
          <p:cNvSpPr txBox="1"/>
          <p:nvPr/>
        </p:nvSpPr>
        <p:spPr>
          <a:xfrm>
            <a:off x="8619361" y="4436623"/>
            <a:ext cx="7143718" cy="7606862"/>
          </a:xfrm>
          <a:prstGeom prst="rect">
            <a:avLst/>
          </a:prstGeom>
        </p:spPr>
        <p:txBody>
          <a:bodyPr vert="horz" wrap="square" lIns="0" tIns="15403" rIns="0" bIns="0" rtlCol="0">
            <a:spAutoFit/>
          </a:bodyPr>
          <a:lstStyle/>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Don’t share personal data over email or save copies of personal data on your personal computer. Use cloud based/collaboration tool storage systems that are approved by the Banijay IT department. These include Cast It Reach or Short Audition for the casting, and Box and </a:t>
            </a:r>
            <a:r>
              <a:rPr lang="en-GB" sz="2001" dirty="0" err="1">
                <a:solidFill>
                  <a:srgbClr val="5C013F"/>
                </a:solidFill>
                <a:latin typeface="Sharp Grotesk Book"/>
                <a:cs typeface="Sharp Grotesk Book"/>
              </a:rPr>
              <a:t>Sharepoint</a:t>
            </a:r>
            <a:r>
              <a:rPr lang="en-GB" sz="2001" dirty="0">
                <a:solidFill>
                  <a:srgbClr val="5C013F"/>
                </a:solidFill>
                <a:latin typeface="Sharp Grotesk Book"/>
                <a:cs typeface="Sharp Grotesk Book"/>
              </a:rPr>
              <a:t> for data storage and sharing.</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Use  suitable  password  protection  on  any computers,  laptops,  computer  discs,  memory sticks,  etc.  Please  contact  the  IT  department for guidance.</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Limit access to personal data to only those who actually require it.</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When staff leave, make sure to “off-board” them, which includes obliging them to leave behind and/or delete all confidential information and/or personal data that does not need to be retained.</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Ensure any rented computers or other data storage equipment  are  wiped  before  returning  to  the rental company.</a:t>
            </a:r>
            <a:endParaRPr lang="en-GB" sz="2000" dirty="0">
              <a:latin typeface="Sharp Grotesk Book"/>
              <a:cs typeface="Sharp Grotesk Book"/>
            </a:endParaRPr>
          </a:p>
        </p:txBody>
      </p:sp>
      <p:sp>
        <p:nvSpPr>
          <p:cNvPr id="8" name="object 5">
            <a:extLst>
              <a:ext uri="{FF2B5EF4-FFF2-40B4-BE49-F238E27FC236}">
                <a16:creationId xmlns:a16="http://schemas.microsoft.com/office/drawing/2014/main" id="{6C8F9281-29CF-8405-E50C-D55FB0FD629F}"/>
              </a:ext>
            </a:extLst>
          </p:cNvPr>
          <p:cNvSpPr txBox="1"/>
          <p:nvPr/>
        </p:nvSpPr>
        <p:spPr>
          <a:xfrm>
            <a:off x="899736" y="4435200"/>
            <a:ext cx="7142948" cy="8380792"/>
          </a:xfrm>
          <a:prstGeom prst="rect">
            <a:avLst/>
          </a:prstGeom>
        </p:spPr>
        <p:txBody>
          <a:bodyPr vert="horz" wrap="square" lIns="0" tIns="0" rIns="0" bIns="0" rtlCol="0">
            <a:spAutoFit/>
          </a:bodyPr>
          <a:lstStyle/>
          <a:p>
            <a:pPr marL="472088" marR="6161" indent="-457456" algn="just">
              <a:lnSpc>
                <a:spcPct val="116599"/>
              </a:lnSpc>
              <a:spcBef>
                <a:spcPts val="121"/>
              </a:spcBef>
              <a:buSzPct val="125000"/>
              <a:buBlip>
                <a:blip r:embed="rId4"/>
              </a:buBlip>
            </a:pPr>
            <a:r>
              <a:rPr lang="en-GB" sz="2001" dirty="0">
                <a:solidFill>
                  <a:srgbClr val="5C013F"/>
                </a:solidFill>
                <a:latin typeface="Sharp Grotesk Book"/>
                <a:cs typeface="Sharp Grotesk Book"/>
              </a:rPr>
              <a:t>Keep hard copies in locked cabinets and/or in a secure storage on or off the site.</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Position  computer  screens,  notice  boards  and white boards away from windows/public view to prevent accidental disclosures of personal data.</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Give guidance to staff on the protection, return and/ or destruction of documents, memory sticks and/ or DVDs that need to be taken off the premises.</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When  off  site,  provide  for  secure  storage  of production paperwork, call sheets, release forms to ensure documentation is not left lying around.</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Consider  sending  or  sharing  electronic  copies instead of hard copies.</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Do	not leave documents on the photocopier, scanner or fax machine.</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Ensure shredders and/or “security safe” recycling </a:t>
            </a:r>
            <a:r>
              <a:rPr sz="2001" spc="-12" dirty="0">
                <a:solidFill>
                  <a:srgbClr val="5C013F"/>
                </a:solidFill>
                <a:latin typeface="Sharp Grotesk Book"/>
                <a:cs typeface="Sharp Grotesk Book"/>
              </a:rPr>
              <a:t>bins/boxes</a:t>
            </a:r>
            <a:r>
              <a:rPr lang="en-GB" sz="2001" spc="-12" dirty="0">
                <a:solidFill>
                  <a:srgbClr val="5C013F"/>
                </a:solidFill>
                <a:latin typeface="Sharp Grotesk Book"/>
                <a:cs typeface="Sharp Grotesk Book"/>
              </a:rPr>
              <a:t> </a:t>
            </a:r>
            <a:r>
              <a:rPr sz="2001" spc="-30" dirty="0">
                <a:solidFill>
                  <a:srgbClr val="5C013F"/>
                </a:solidFill>
                <a:latin typeface="Sharp Grotesk Book"/>
                <a:cs typeface="Sharp Grotesk Book"/>
              </a:rPr>
              <a:t>are</a:t>
            </a:r>
            <a:r>
              <a:rPr lang="en-GB" sz="2001" spc="-30" dirty="0">
                <a:solidFill>
                  <a:srgbClr val="5C013F"/>
                </a:solidFill>
                <a:latin typeface="Sharp Grotesk Book"/>
                <a:cs typeface="Sharp Grotesk Book"/>
              </a:rPr>
              <a:t> </a:t>
            </a:r>
            <a:r>
              <a:rPr sz="2001" spc="-12" dirty="0">
                <a:solidFill>
                  <a:srgbClr val="5C013F"/>
                </a:solidFill>
                <a:latin typeface="Sharp Grotesk Book"/>
                <a:cs typeface="Sharp Grotesk Book"/>
              </a:rPr>
              <a:t>readily</a:t>
            </a:r>
            <a:r>
              <a:rPr lang="en-GB" sz="2001" spc="-12" dirty="0">
                <a:solidFill>
                  <a:srgbClr val="5C013F"/>
                </a:solidFill>
                <a:latin typeface="Sharp Grotesk Book"/>
                <a:cs typeface="Sharp Grotesk Book"/>
              </a:rPr>
              <a:t> </a:t>
            </a:r>
            <a:r>
              <a:rPr sz="2001" spc="-12" dirty="0">
                <a:solidFill>
                  <a:srgbClr val="5C013F"/>
                </a:solidFill>
                <a:latin typeface="Sharp Grotesk Book"/>
                <a:cs typeface="Sharp Grotesk Book"/>
              </a:rPr>
              <a:t>available</a:t>
            </a:r>
            <a:r>
              <a:rPr lang="en-GB" sz="2001" spc="-12" dirty="0">
                <a:solidFill>
                  <a:srgbClr val="5C013F"/>
                </a:solidFill>
                <a:latin typeface="Sharp Grotesk Book"/>
                <a:cs typeface="Sharp Grotesk Book"/>
              </a:rPr>
              <a:t> </a:t>
            </a:r>
            <a:r>
              <a:rPr sz="2001" spc="-30" dirty="0">
                <a:solidFill>
                  <a:srgbClr val="5C013F"/>
                </a:solidFill>
                <a:latin typeface="Sharp Grotesk Book"/>
                <a:cs typeface="Sharp Grotesk Book"/>
              </a:rPr>
              <a:t>for</a:t>
            </a:r>
            <a:r>
              <a:rPr lang="en-GB" sz="2001" spc="-30" dirty="0">
                <a:solidFill>
                  <a:srgbClr val="5C013F"/>
                </a:solidFill>
                <a:latin typeface="Sharp Grotesk Book"/>
                <a:cs typeface="Sharp Grotesk Book"/>
              </a:rPr>
              <a:t> </a:t>
            </a:r>
            <a:r>
              <a:rPr sz="2001" spc="-12" dirty="0">
                <a:solidFill>
                  <a:srgbClr val="5C013F"/>
                </a:solidFill>
                <a:latin typeface="Sharp Grotesk Book"/>
                <a:cs typeface="Sharp Grotesk Book"/>
              </a:rPr>
              <a:t>disposing documents</a:t>
            </a:r>
            <a:r>
              <a:rPr sz="2001" spc="-73" dirty="0">
                <a:solidFill>
                  <a:srgbClr val="5C013F"/>
                </a:solidFill>
                <a:latin typeface="Sharp Grotesk Book"/>
                <a:cs typeface="Sharp Grotesk Book"/>
              </a:rPr>
              <a:t> </a:t>
            </a:r>
            <a:r>
              <a:rPr sz="2001" spc="-12" dirty="0">
                <a:solidFill>
                  <a:srgbClr val="5C013F"/>
                </a:solidFill>
                <a:latin typeface="Sharp Grotesk Book"/>
                <a:cs typeface="Sharp Grotesk Book"/>
              </a:rPr>
              <a:t>containing</a:t>
            </a:r>
            <a:r>
              <a:rPr sz="2001" spc="-73" dirty="0">
                <a:solidFill>
                  <a:srgbClr val="5C013F"/>
                </a:solidFill>
                <a:latin typeface="Sharp Grotesk Book"/>
                <a:cs typeface="Sharp Grotesk Book"/>
              </a:rPr>
              <a:t> </a:t>
            </a:r>
            <a:r>
              <a:rPr sz="2001" dirty="0">
                <a:solidFill>
                  <a:srgbClr val="5C013F"/>
                </a:solidFill>
                <a:latin typeface="Sharp Grotesk Book"/>
                <a:cs typeface="Sharp Grotesk Book"/>
              </a:rPr>
              <a:t>personal</a:t>
            </a:r>
            <a:r>
              <a:rPr sz="2001" spc="-73" dirty="0">
                <a:solidFill>
                  <a:srgbClr val="5C013F"/>
                </a:solidFill>
                <a:latin typeface="Sharp Grotesk Book"/>
                <a:cs typeface="Sharp Grotesk Book"/>
              </a:rPr>
              <a:t> </a:t>
            </a:r>
            <a:r>
              <a:rPr sz="2001" spc="-24" dirty="0">
                <a:solidFill>
                  <a:srgbClr val="5C013F"/>
                </a:solidFill>
                <a:latin typeface="Sharp Grotesk Book"/>
                <a:cs typeface="Sharp Grotesk Book"/>
              </a:rPr>
              <a:t>data.</a:t>
            </a:r>
            <a:endParaRPr sz="2001" dirty="0">
              <a:latin typeface="Sharp Grotesk Book"/>
              <a:cs typeface="Sharp Grotesk Book"/>
            </a:endParaRPr>
          </a:p>
          <a:p>
            <a:pPr marL="15403" marR="6161">
              <a:lnSpc>
                <a:spcPct val="119900"/>
              </a:lnSpc>
              <a:spcBef>
                <a:spcPts val="1516"/>
              </a:spcBef>
            </a:pPr>
            <a:r>
              <a:rPr sz="2001" spc="-79" dirty="0">
                <a:solidFill>
                  <a:srgbClr val="FF4370"/>
                </a:solidFill>
                <a:latin typeface="Sharp Grotesk Medium"/>
                <a:cs typeface="Sharp Grotesk Medium"/>
              </a:rPr>
              <a:t>We</a:t>
            </a:r>
            <a:r>
              <a:rPr sz="2001" spc="-109" dirty="0">
                <a:solidFill>
                  <a:srgbClr val="FF4370"/>
                </a:solidFill>
                <a:latin typeface="Sharp Grotesk Medium"/>
                <a:cs typeface="Sharp Grotesk Medium"/>
              </a:rPr>
              <a:t> </a:t>
            </a:r>
            <a:r>
              <a:rPr sz="2001" spc="-12" dirty="0">
                <a:solidFill>
                  <a:srgbClr val="FF4370"/>
                </a:solidFill>
                <a:latin typeface="Sharp Grotesk Medium"/>
                <a:cs typeface="Sharp Grotesk Medium"/>
              </a:rPr>
              <a:t>recommend</a:t>
            </a:r>
            <a:r>
              <a:rPr sz="2001" spc="-109" dirty="0">
                <a:solidFill>
                  <a:srgbClr val="FF4370"/>
                </a:solidFill>
                <a:latin typeface="Sharp Grotesk Medium"/>
                <a:cs typeface="Sharp Grotesk Medium"/>
              </a:rPr>
              <a:t> </a:t>
            </a:r>
            <a:r>
              <a:rPr sz="2001" spc="-24" dirty="0">
                <a:solidFill>
                  <a:srgbClr val="FF4370"/>
                </a:solidFill>
                <a:latin typeface="Sharp Grotesk Medium"/>
                <a:cs typeface="Sharp Grotesk Medium"/>
              </a:rPr>
              <a:t>that</a:t>
            </a:r>
            <a:r>
              <a:rPr sz="2001" spc="-109" dirty="0">
                <a:solidFill>
                  <a:srgbClr val="FF4370"/>
                </a:solidFill>
                <a:latin typeface="Sharp Grotesk Medium"/>
                <a:cs typeface="Sharp Grotesk Medium"/>
              </a:rPr>
              <a:t> </a:t>
            </a:r>
            <a:r>
              <a:rPr sz="2001" spc="-12" dirty="0">
                <a:solidFill>
                  <a:srgbClr val="FF4370"/>
                </a:solidFill>
                <a:latin typeface="Sharp Grotesk Medium"/>
                <a:cs typeface="Sharp Grotesk Medium"/>
              </a:rPr>
              <a:t>someone</a:t>
            </a:r>
            <a:r>
              <a:rPr sz="2001" spc="-103" dirty="0">
                <a:solidFill>
                  <a:srgbClr val="FF4370"/>
                </a:solidFill>
                <a:latin typeface="Sharp Grotesk Medium"/>
                <a:cs typeface="Sharp Grotesk Medium"/>
              </a:rPr>
              <a:t> </a:t>
            </a:r>
            <a:r>
              <a:rPr sz="2001" dirty="0">
                <a:solidFill>
                  <a:srgbClr val="FF4370"/>
                </a:solidFill>
                <a:latin typeface="Sharp Grotesk Medium"/>
                <a:cs typeface="Sharp Grotesk Medium"/>
              </a:rPr>
              <a:t>on</a:t>
            </a:r>
            <a:r>
              <a:rPr sz="2001" spc="-109" dirty="0">
                <a:solidFill>
                  <a:srgbClr val="FF4370"/>
                </a:solidFill>
                <a:latin typeface="Sharp Grotesk Medium"/>
                <a:cs typeface="Sharp Grotesk Medium"/>
              </a:rPr>
              <a:t> </a:t>
            </a:r>
            <a:r>
              <a:rPr sz="2001" spc="-12" dirty="0">
                <a:solidFill>
                  <a:srgbClr val="FF4370"/>
                </a:solidFill>
                <a:latin typeface="Sharp Grotesk Medium"/>
                <a:cs typeface="Sharp Grotesk Medium"/>
              </a:rPr>
              <a:t>the</a:t>
            </a:r>
            <a:r>
              <a:rPr sz="2001" spc="-109" dirty="0">
                <a:solidFill>
                  <a:srgbClr val="FF4370"/>
                </a:solidFill>
                <a:latin typeface="Sharp Grotesk Medium"/>
                <a:cs typeface="Sharp Grotesk Medium"/>
              </a:rPr>
              <a:t> </a:t>
            </a:r>
            <a:r>
              <a:rPr sz="2001" spc="-24" dirty="0">
                <a:solidFill>
                  <a:srgbClr val="FF4370"/>
                </a:solidFill>
                <a:latin typeface="Sharp Grotesk Medium"/>
                <a:cs typeface="Sharp Grotesk Medium"/>
              </a:rPr>
              <a:t>production</a:t>
            </a:r>
            <a:r>
              <a:rPr sz="2001" spc="-103" dirty="0">
                <a:solidFill>
                  <a:srgbClr val="FF4370"/>
                </a:solidFill>
                <a:latin typeface="Sharp Grotesk Medium"/>
                <a:cs typeface="Sharp Grotesk Medium"/>
              </a:rPr>
              <a:t> </a:t>
            </a:r>
            <a:r>
              <a:rPr sz="2001" spc="-24" dirty="0">
                <a:solidFill>
                  <a:srgbClr val="FF4370"/>
                </a:solidFill>
                <a:latin typeface="Sharp Grotesk Medium"/>
                <a:cs typeface="Sharp Grotesk Medium"/>
              </a:rPr>
              <a:t>team </a:t>
            </a:r>
            <a:r>
              <a:rPr sz="2001" dirty="0">
                <a:solidFill>
                  <a:srgbClr val="FF4370"/>
                </a:solidFill>
                <a:latin typeface="Sharp Grotesk Medium"/>
                <a:cs typeface="Sharp Grotesk Medium"/>
              </a:rPr>
              <a:t>is</a:t>
            </a:r>
            <a:r>
              <a:rPr sz="2001" spc="-61" dirty="0">
                <a:solidFill>
                  <a:srgbClr val="FF4370"/>
                </a:solidFill>
                <a:latin typeface="Sharp Grotesk Medium"/>
                <a:cs typeface="Sharp Grotesk Medium"/>
              </a:rPr>
              <a:t> </a:t>
            </a:r>
            <a:r>
              <a:rPr sz="2001" dirty="0">
                <a:solidFill>
                  <a:srgbClr val="FF4370"/>
                </a:solidFill>
                <a:latin typeface="Sharp Grotesk Medium"/>
                <a:cs typeface="Sharp Grotesk Medium"/>
              </a:rPr>
              <a:t>made</a:t>
            </a:r>
            <a:r>
              <a:rPr sz="2001" spc="-55" dirty="0">
                <a:solidFill>
                  <a:srgbClr val="FF4370"/>
                </a:solidFill>
                <a:latin typeface="Sharp Grotesk Medium"/>
                <a:cs typeface="Sharp Grotesk Medium"/>
              </a:rPr>
              <a:t> </a:t>
            </a:r>
            <a:r>
              <a:rPr sz="2001" spc="-12" dirty="0">
                <a:solidFill>
                  <a:srgbClr val="FF4370"/>
                </a:solidFill>
                <a:latin typeface="Sharp Grotesk Medium"/>
                <a:cs typeface="Sharp Grotesk Medium"/>
              </a:rPr>
              <a:t>responsible</a:t>
            </a:r>
            <a:r>
              <a:rPr sz="2001" spc="-61" dirty="0">
                <a:solidFill>
                  <a:srgbClr val="FF4370"/>
                </a:solidFill>
                <a:latin typeface="Sharp Grotesk Medium"/>
                <a:cs typeface="Sharp Grotesk Medium"/>
              </a:rPr>
              <a:t> </a:t>
            </a:r>
            <a:r>
              <a:rPr sz="2001" dirty="0">
                <a:solidFill>
                  <a:srgbClr val="FF4370"/>
                </a:solidFill>
                <a:latin typeface="Sharp Grotesk Medium"/>
                <a:cs typeface="Sharp Grotesk Medium"/>
              </a:rPr>
              <a:t>for</a:t>
            </a:r>
            <a:r>
              <a:rPr sz="2001" spc="-61" dirty="0">
                <a:solidFill>
                  <a:srgbClr val="FF4370"/>
                </a:solidFill>
                <a:latin typeface="Sharp Grotesk Medium"/>
                <a:cs typeface="Sharp Grotesk Medium"/>
              </a:rPr>
              <a:t> </a:t>
            </a:r>
            <a:r>
              <a:rPr sz="2001" dirty="0">
                <a:solidFill>
                  <a:srgbClr val="FF4370"/>
                </a:solidFill>
                <a:latin typeface="Sharp Grotesk Medium"/>
                <a:cs typeface="Sharp Grotesk Medium"/>
              </a:rPr>
              <a:t>this</a:t>
            </a:r>
            <a:r>
              <a:rPr sz="2001" spc="-55" dirty="0">
                <a:solidFill>
                  <a:srgbClr val="FF4370"/>
                </a:solidFill>
                <a:latin typeface="Sharp Grotesk Medium"/>
                <a:cs typeface="Sharp Grotesk Medium"/>
              </a:rPr>
              <a:t> </a:t>
            </a:r>
            <a:r>
              <a:rPr sz="2001" spc="-12" dirty="0">
                <a:solidFill>
                  <a:srgbClr val="FF4370"/>
                </a:solidFill>
                <a:latin typeface="Sharp Grotesk Medium"/>
                <a:cs typeface="Sharp Grotesk Medium"/>
              </a:rPr>
              <a:t>purpose.</a:t>
            </a:r>
            <a:endParaRPr sz="2001" dirty="0">
              <a:latin typeface="Sharp Grotesk Medium"/>
              <a:cs typeface="Sharp Grotesk Medium"/>
            </a:endParaRPr>
          </a:p>
        </p:txBody>
      </p:sp>
      <p:pic>
        <p:nvPicPr>
          <p:cNvPr id="2" name="Graphic 2">
            <a:extLst>
              <a:ext uri="{FF2B5EF4-FFF2-40B4-BE49-F238E27FC236}">
                <a16:creationId xmlns:a16="http://schemas.microsoft.com/office/drawing/2014/main" id="{60D197F1-9BD3-44BB-F757-D7CE0A46D8D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103CB72-529A-653E-8A2B-11AB3589B2A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6546" b="34471"/>
          <a:stretch/>
        </p:blipFill>
        <p:spPr>
          <a:xfrm>
            <a:off x="4773614" y="1"/>
            <a:ext cx="19609199" cy="7710281"/>
          </a:xfrm>
        </p:spPr>
      </p:pic>
      <p:pic>
        <p:nvPicPr>
          <p:cNvPr id="24" name="Graphic 23">
            <a:extLst>
              <a:ext uri="{FF2B5EF4-FFF2-40B4-BE49-F238E27FC236}">
                <a16:creationId xmlns:a16="http://schemas.microsoft.com/office/drawing/2014/main" id="{96984049-3B73-561D-AD7E-0DC0FE81E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83395" y="9796458"/>
            <a:ext cx="8398800" cy="3919440"/>
          </a:xfrm>
          <a:prstGeom prst="rect">
            <a:avLst/>
          </a:prstGeom>
        </p:spPr>
      </p:pic>
      <p:sp>
        <p:nvSpPr>
          <p:cNvPr id="13" name="object 13"/>
          <p:cNvSpPr txBox="1"/>
          <p:nvPr/>
        </p:nvSpPr>
        <p:spPr>
          <a:xfrm>
            <a:off x="18435492" y="11027641"/>
            <a:ext cx="5048197" cy="1845789"/>
          </a:xfrm>
          <a:prstGeom prst="rect">
            <a:avLst/>
          </a:prstGeom>
        </p:spPr>
        <p:txBody>
          <a:bodyPr vert="horz" wrap="square" lIns="0" tIns="14632" rIns="0" bIns="0" rtlCol="0">
            <a:spAutoFit/>
          </a:bodyPr>
          <a:lstStyle/>
          <a:p>
            <a:pPr marL="15403" marR="6161" indent="1487887" algn="r">
              <a:lnSpc>
                <a:spcPct val="107600"/>
              </a:lnSpc>
              <a:spcBef>
                <a:spcPts val="115"/>
              </a:spcBef>
            </a:pPr>
            <a:r>
              <a:rPr sz="2789" dirty="0">
                <a:solidFill>
                  <a:srgbClr val="F5C6D0"/>
                </a:solidFill>
                <a:latin typeface="Sharp Grotesk Medium"/>
                <a:cs typeface="Sharp Grotesk Medium"/>
              </a:rPr>
              <a:t>Please</a:t>
            </a:r>
            <a:r>
              <a:rPr sz="2789" spc="-188" dirty="0">
                <a:solidFill>
                  <a:srgbClr val="F5C6D0"/>
                </a:solidFill>
                <a:latin typeface="Sharp Grotesk Medium"/>
                <a:cs typeface="Sharp Grotesk Medium"/>
              </a:rPr>
              <a:t> </a:t>
            </a:r>
            <a:r>
              <a:rPr sz="2789" dirty="0">
                <a:solidFill>
                  <a:srgbClr val="F5C6D0"/>
                </a:solidFill>
                <a:latin typeface="Sharp Grotesk Medium"/>
                <a:cs typeface="Sharp Grotesk Medium"/>
              </a:rPr>
              <a:t>reach</a:t>
            </a:r>
            <a:r>
              <a:rPr sz="2789" spc="-170" dirty="0">
                <a:solidFill>
                  <a:srgbClr val="F5C6D0"/>
                </a:solidFill>
                <a:latin typeface="Sharp Grotesk Medium"/>
                <a:cs typeface="Sharp Grotesk Medium"/>
              </a:rPr>
              <a:t> </a:t>
            </a:r>
            <a:r>
              <a:rPr sz="2789" dirty="0">
                <a:solidFill>
                  <a:srgbClr val="F5C6D0"/>
                </a:solidFill>
                <a:latin typeface="Sharp Grotesk Medium"/>
                <a:cs typeface="Sharp Grotesk Medium"/>
              </a:rPr>
              <a:t>out</a:t>
            </a:r>
            <a:r>
              <a:rPr sz="2789" spc="-170" dirty="0">
                <a:solidFill>
                  <a:srgbClr val="F5C6D0"/>
                </a:solidFill>
                <a:latin typeface="Sharp Grotesk Medium"/>
                <a:cs typeface="Sharp Grotesk Medium"/>
              </a:rPr>
              <a:t> </a:t>
            </a:r>
            <a:r>
              <a:rPr sz="2789" spc="-30" dirty="0">
                <a:solidFill>
                  <a:srgbClr val="F5C6D0"/>
                </a:solidFill>
                <a:latin typeface="Sharp Grotesk Medium"/>
                <a:cs typeface="Sharp Grotesk Medium"/>
              </a:rPr>
              <a:t>to </a:t>
            </a:r>
            <a:r>
              <a:rPr sz="2789" dirty="0">
                <a:solidFill>
                  <a:srgbClr val="F5C6D0"/>
                </a:solidFill>
                <a:latin typeface="Sharp Grotesk Medium"/>
                <a:cs typeface="Sharp Grotesk Medium"/>
              </a:rPr>
              <a:t>your</a:t>
            </a:r>
            <a:r>
              <a:rPr sz="2789" spc="-182" dirty="0">
                <a:solidFill>
                  <a:srgbClr val="F5C6D0"/>
                </a:solidFill>
                <a:latin typeface="Sharp Grotesk Medium"/>
                <a:cs typeface="Sharp Grotesk Medium"/>
              </a:rPr>
              <a:t> </a:t>
            </a:r>
            <a:r>
              <a:rPr sz="2789" dirty="0">
                <a:solidFill>
                  <a:srgbClr val="F5C6D0"/>
                </a:solidFill>
                <a:latin typeface="Sharp Grotesk Medium"/>
                <a:cs typeface="Sharp Grotesk Medium"/>
              </a:rPr>
              <a:t>local</a:t>
            </a:r>
            <a:r>
              <a:rPr sz="2789" spc="-176" dirty="0">
                <a:solidFill>
                  <a:srgbClr val="F5C6D0"/>
                </a:solidFill>
                <a:latin typeface="Sharp Grotesk Medium"/>
                <a:cs typeface="Sharp Grotesk Medium"/>
              </a:rPr>
              <a:t> </a:t>
            </a:r>
            <a:r>
              <a:rPr sz="2789" spc="-12" dirty="0">
                <a:solidFill>
                  <a:srgbClr val="F5C6D0"/>
                </a:solidFill>
                <a:latin typeface="Sharp Grotesk Medium"/>
                <a:cs typeface="Sharp Grotesk Medium"/>
              </a:rPr>
              <a:t>legal</a:t>
            </a:r>
            <a:r>
              <a:rPr sz="2789" spc="-176" dirty="0">
                <a:solidFill>
                  <a:srgbClr val="F5C6D0"/>
                </a:solidFill>
                <a:latin typeface="Sharp Grotesk Medium"/>
                <a:cs typeface="Sharp Grotesk Medium"/>
              </a:rPr>
              <a:t> </a:t>
            </a:r>
            <a:r>
              <a:rPr sz="2789" dirty="0">
                <a:solidFill>
                  <a:srgbClr val="F5C6D0"/>
                </a:solidFill>
                <a:latin typeface="Sharp Grotesk Medium"/>
                <a:cs typeface="Sharp Grotesk Medium"/>
              </a:rPr>
              <a:t>team</a:t>
            </a:r>
            <a:r>
              <a:rPr sz="2789" spc="-176" dirty="0">
                <a:solidFill>
                  <a:srgbClr val="F5C6D0"/>
                </a:solidFill>
                <a:latin typeface="Sharp Grotesk Medium"/>
                <a:cs typeface="Sharp Grotesk Medium"/>
              </a:rPr>
              <a:t> </a:t>
            </a:r>
            <a:r>
              <a:rPr sz="2789" spc="-30" dirty="0">
                <a:solidFill>
                  <a:srgbClr val="F5C6D0"/>
                </a:solidFill>
                <a:latin typeface="Sharp Grotesk Medium"/>
                <a:cs typeface="Sharp Grotesk Medium"/>
              </a:rPr>
              <a:t>for </a:t>
            </a:r>
            <a:r>
              <a:rPr sz="2789" spc="-24" dirty="0">
                <a:solidFill>
                  <a:srgbClr val="F5C6D0"/>
                </a:solidFill>
                <a:latin typeface="Sharp Grotesk Medium"/>
                <a:cs typeface="Sharp Grotesk Medium"/>
              </a:rPr>
              <a:t>guidance</a:t>
            </a:r>
            <a:r>
              <a:rPr sz="2789" spc="-133" dirty="0">
                <a:solidFill>
                  <a:srgbClr val="F5C6D0"/>
                </a:solidFill>
                <a:latin typeface="Sharp Grotesk Medium"/>
                <a:cs typeface="Sharp Grotesk Medium"/>
              </a:rPr>
              <a:t> </a:t>
            </a:r>
            <a:r>
              <a:rPr sz="2789" dirty="0">
                <a:solidFill>
                  <a:srgbClr val="F5C6D0"/>
                </a:solidFill>
                <a:latin typeface="Sharp Grotesk Medium"/>
                <a:cs typeface="Sharp Grotesk Medium"/>
              </a:rPr>
              <a:t>on</a:t>
            </a:r>
            <a:r>
              <a:rPr sz="2789" spc="-133" dirty="0">
                <a:solidFill>
                  <a:srgbClr val="F5C6D0"/>
                </a:solidFill>
                <a:latin typeface="Sharp Grotesk Medium"/>
                <a:cs typeface="Sharp Grotesk Medium"/>
              </a:rPr>
              <a:t> </a:t>
            </a:r>
            <a:r>
              <a:rPr sz="2789" dirty="0">
                <a:solidFill>
                  <a:srgbClr val="F5C6D0"/>
                </a:solidFill>
                <a:latin typeface="Sharp Grotesk Medium"/>
                <a:cs typeface="Sharp Grotesk Medium"/>
              </a:rPr>
              <a:t>data</a:t>
            </a:r>
            <a:r>
              <a:rPr sz="2789" spc="-127" dirty="0">
                <a:solidFill>
                  <a:srgbClr val="F5C6D0"/>
                </a:solidFill>
                <a:latin typeface="Sharp Grotesk Medium"/>
                <a:cs typeface="Sharp Grotesk Medium"/>
              </a:rPr>
              <a:t> </a:t>
            </a:r>
            <a:r>
              <a:rPr sz="2789" spc="-12" dirty="0">
                <a:solidFill>
                  <a:srgbClr val="F5C6D0"/>
                </a:solidFill>
                <a:latin typeface="Sharp Grotesk Medium"/>
                <a:cs typeface="Sharp Grotesk Medium"/>
              </a:rPr>
              <a:t>retention </a:t>
            </a:r>
            <a:r>
              <a:rPr sz="2789" dirty="0">
                <a:solidFill>
                  <a:srgbClr val="F5C6D0"/>
                </a:solidFill>
                <a:latin typeface="Sharp Grotesk Medium"/>
                <a:cs typeface="Sharp Grotesk Medium"/>
              </a:rPr>
              <a:t>periods</a:t>
            </a:r>
            <a:r>
              <a:rPr sz="2789" spc="-127" dirty="0">
                <a:solidFill>
                  <a:srgbClr val="F5C6D0"/>
                </a:solidFill>
                <a:latin typeface="Sharp Grotesk Medium"/>
                <a:cs typeface="Sharp Grotesk Medium"/>
              </a:rPr>
              <a:t> </a:t>
            </a:r>
            <a:r>
              <a:rPr sz="2789" dirty="0">
                <a:solidFill>
                  <a:srgbClr val="F5C6D0"/>
                </a:solidFill>
                <a:latin typeface="Sharp Grotesk Medium"/>
                <a:cs typeface="Sharp Grotesk Medium"/>
              </a:rPr>
              <a:t>and</a:t>
            </a:r>
            <a:r>
              <a:rPr sz="2789" spc="-127" dirty="0">
                <a:solidFill>
                  <a:srgbClr val="F5C6D0"/>
                </a:solidFill>
                <a:latin typeface="Sharp Grotesk Medium"/>
                <a:cs typeface="Sharp Grotesk Medium"/>
              </a:rPr>
              <a:t> </a:t>
            </a:r>
            <a:r>
              <a:rPr sz="2789" dirty="0">
                <a:solidFill>
                  <a:srgbClr val="F5C6D0"/>
                </a:solidFill>
                <a:latin typeface="Sharp Grotesk Medium"/>
                <a:cs typeface="Sharp Grotesk Medium"/>
              </a:rPr>
              <a:t>best</a:t>
            </a:r>
            <a:r>
              <a:rPr sz="2789" spc="-121" dirty="0">
                <a:solidFill>
                  <a:srgbClr val="F5C6D0"/>
                </a:solidFill>
                <a:latin typeface="Sharp Grotesk Medium"/>
                <a:cs typeface="Sharp Grotesk Medium"/>
              </a:rPr>
              <a:t> </a:t>
            </a:r>
            <a:r>
              <a:rPr sz="2789" spc="-12" dirty="0">
                <a:solidFill>
                  <a:srgbClr val="F5C6D0"/>
                </a:solidFill>
                <a:latin typeface="Sharp Grotesk Medium"/>
                <a:cs typeface="Sharp Grotesk Medium"/>
              </a:rPr>
              <a:t>practices.</a:t>
            </a:r>
            <a:endParaRPr sz="2789">
              <a:latin typeface="Sharp Grotesk Medium"/>
              <a:cs typeface="Sharp Grotesk Medium"/>
            </a:endParaRPr>
          </a:p>
        </p:txBody>
      </p:sp>
      <p:sp>
        <p:nvSpPr>
          <p:cNvPr id="18" name="object 18"/>
          <p:cNvSpPr txBox="1"/>
          <p:nvPr/>
        </p:nvSpPr>
        <p:spPr>
          <a:xfrm>
            <a:off x="23443450" y="650028"/>
            <a:ext cx="249522" cy="291711"/>
          </a:xfrm>
          <a:prstGeom prst="rect">
            <a:avLst/>
          </a:prstGeom>
        </p:spPr>
        <p:txBody>
          <a:bodyPr vert="horz" wrap="square" lIns="0" tIns="20793" rIns="0" bIns="0" rtlCol="0">
            <a:spAutoFit/>
          </a:bodyPr>
          <a:lstStyle/>
          <a:p>
            <a:pPr marL="15403">
              <a:spcBef>
                <a:spcPts val="164"/>
              </a:spcBef>
            </a:pPr>
            <a:r>
              <a:rPr sz="1759" spc="30" dirty="0">
                <a:solidFill>
                  <a:srgbClr val="FFFFFF"/>
                </a:solidFill>
                <a:latin typeface="Sharp Grotesk Book"/>
                <a:cs typeface="Sharp Grotesk Book"/>
              </a:rPr>
              <a:t>11</a:t>
            </a:r>
            <a:endParaRPr sz="1759">
              <a:latin typeface="Sharp Grotesk Book"/>
              <a:cs typeface="Sharp Grotesk Book"/>
            </a:endParaRPr>
          </a:p>
        </p:txBody>
      </p:sp>
      <p:sp>
        <p:nvSpPr>
          <p:cNvPr id="26" name="object 2">
            <a:extLst>
              <a:ext uri="{FF2B5EF4-FFF2-40B4-BE49-F238E27FC236}">
                <a16:creationId xmlns:a16="http://schemas.microsoft.com/office/drawing/2014/main" id="{A24420FD-625A-AEF1-8A3F-59A557E1CCA3}"/>
              </a:ext>
            </a:extLst>
          </p:cNvPr>
          <p:cNvSpPr/>
          <p:nvPr/>
        </p:nvSpPr>
        <p:spPr>
          <a:xfrm>
            <a:off x="15629953" y="9903787"/>
            <a:ext cx="8752518" cy="3811369"/>
          </a:xfrm>
          <a:custGeom>
            <a:avLst/>
            <a:gdLst/>
            <a:ahLst/>
            <a:cxnLst/>
            <a:rect l="l" t="t" r="r" b="b"/>
            <a:pathLst>
              <a:path w="7216775" h="3142615">
                <a:moveTo>
                  <a:pt x="7216674" y="423644"/>
                </a:moveTo>
                <a:lnTo>
                  <a:pt x="7166552" y="403255"/>
                </a:lnTo>
                <a:lnTo>
                  <a:pt x="7122731" y="385908"/>
                </a:lnTo>
                <a:lnTo>
                  <a:pt x="7078828" y="368951"/>
                </a:lnTo>
                <a:lnTo>
                  <a:pt x="7034845" y="352383"/>
                </a:lnTo>
                <a:lnTo>
                  <a:pt x="6990785" y="336204"/>
                </a:lnTo>
                <a:lnTo>
                  <a:pt x="6946650" y="320414"/>
                </a:lnTo>
                <a:lnTo>
                  <a:pt x="6902443" y="305011"/>
                </a:lnTo>
                <a:lnTo>
                  <a:pt x="6858165" y="289996"/>
                </a:lnTo>
                <a:lnTo>
                  <a:pt x="6813818" y="275367"/>
                </a:lnTo>
                <a:lnTo>
                  <a:pt x="6769406" y="261124"/>
                </a:lnTo>
                <a:lnTo>
                  <a:pt x="6724930" y="247266"/>
                </a:lnTo>
                <a:lnTo>
                  <a:pt x="6680391" y="233793"/>
                </a:lnTo>
                <a:lnTo>
                  <a:pt x="6635794" y="220704"/>
                </a:lnTo>
                <a:lnTo>
                  <a:pt x="6591139" y="207999"/>
                </a:lnTo>
                <a:lnTo>
                  <a:pt x="6546429" y="195676"/>
                </a:lnTo>
                <a:lnTo>
                  <a:pt x="6501666" y="183736"/>
                </a:lnTo>
                <a:lnTo>
                  <a:pt x="6456853" y="172178"/>
                </a:lnTo>
                <a:lnTo>
                  <a:pt x="6411991" y="161001"/>
                </a:lnTo>
                <a:lnTo>
                  <a:pt x="6367083" y="150205"/>
                </a:lnTo>
                <a:lnTo>
                  <a:pt x="6322130" y="139788"/>
                </a:lnTo>
                <a:lnTo>
                  <a:pt x="6277137" y="129751"/>
                </a:lnTo>
                <a:lnTo>
                  <a:pt x="6232103" y="120093"/>
                </a:lnTo>
                <a:lnTo>
                  <a:pt x="6187032" y="110813"/>
                </a:lnTo>
                <a:lnTo>
                  <a:pt x="6141926" y="101910"/>
                </a:lnTo>
                <a:lnTo>
                  <a:pt x="6096787" y="93385"/>
                </a:lnTo>
                <a:lnTo>
                  <a:pt x="6051618" y="85236"/>
                </a:lnTo>
                <a:lnTo>
                  <a:pt x="6006419" y="77463"/>
                </a:lnTo>
                <a:lnTo>
                  <a:pt x="5961195" y="70065"/>
                </a:lnTo>
                <a:lnTo>
                  <a:pt x="5915946" y="63042"/>
                </a:lnTo>
                <a:lnTo>
                  <a:pt x="5870676" y="56393"/>
                </a:lnTo>
                <a:lnTo>
                  <a:pt x="5825386" y="50117"/>
                </a:lnTo>
                <a:lnTo>
                  <a:pt x="5780078" y="44215"/>
                </a:lnTo>
                <a:lnTo>
                  <a:pt x="5734755" y="38684"/>
                </a:lnTo>
                <a:lnTo>
                  <a:pt x="5689419" y="33525"/>
                </a:lnTo>
                <a:lnTo>
                  <a:pt x="5644072" y="28738"/>
                </a:lnTo>
                <a:lnTo>
                  <a:pt x="5598717" y="24321"/>
                </a:lnTo>
                <a:lnTo>
                  <a:pt x="5553355" y="20273"/>
                </a:lnTo>
                <a:lnTo>
                  <a:pt x="5507990" y="16595"/>
                </a:lnTo>
                <a:lnTo>
                  <a:pt x="5462622" y="13286"/>
                </a:lnTo>
                <a:lnTo>
                  <a:pt x="5417254" y="10345"/>
                </a:lnTo>
                <a:lnTo>
                  <a:pt x="5371889" y="7772"/>
                </a:lnTo>
                <a:lnTo>
                  <a:pt x="5326528" y="5565"/>
                </a:lnTo>
                <a:lnTo>
                  <a:pt x="5281175" y="3725"/>
                </a:lnTo>
                <a:lnTo>
                  <a:pt x="5235830" y="2251"/>
                </a:lnTo>
                <a:lnTo>
                  <a:pt x="5190497" y="1142"/>
                </a:lnTo>
                <a:lnTo>
                  <a:pt x="5145177" y="397"/>
                </a:lnTo>
                <a:lnTo>
                  <a:pt x="5099873" y="17"/>
                </a:lnTo>
                <a:lnTo>
                  <a:pt x="5054587" y="0"/>
                </a:lnTo>
                <a:lnTo>
                  <a:pt x="5009321" y="345"/>
                </a:lnTo>
                <a:lnTo>
                  <a:pt x="4964078" y="1053"/>
                </a:lnTo>
                <a:lnTo>
                  <a:pt x="4918859" y="2123"/>
                </a:lnTo>
                <a:lnTo>
                  <a:pt x="4873666" y="3553"/>
                </a:lnTo>
                <a:lnTo>
                  <a:pt x="4828503" y="5344"/>
                </a:lnTo>
                <a:lnTo>
                  <a:pt x="4783371" y="7495"/>
                </a:lnTo>
                <a:lnTo>
                  <a:pt x="4738273" y="10005"/>
                </a:lnTo>
                <a:lnTo>
                  <a:pt x="4693210" y="12874"/>
                </a:lnTo>
                <a:lnTo>
                  <a:pt x="4648185" y="16100"/>
                </a:lnTo>
                <a:lnTo>
                  <a:pt x="4603200" y="19685"/>
                </a:lnTo>
                <a:lnTo>
                  <a:pt x="4558257" y="23626"/>
                </a:lnTo>
                <a:lnTo>
                  <a:pt x="4513359" y="27923"/>
                </a:lnTo>
                <a:lnTo>
                  <a:pt x="4468507" y="32577"/>
                </a:lnTo>
                <a:lnTo>
                  <a:pt x="4423704" y="37585"/>
                </a:lnTo>
                <a:lnTo>
                  <a:pt x="4378953" y="42948"/>
                </a:lnTo>
                <a:lnTo>
                  <a:pt x="4334255" y="48664"/>
                </a:lnTo>
                <a:lnTo>
                  <a:pt x="4289612" y="54735"/>
                </a:lnTo>
                <a:lnTo>
                  <a:pt x="4245027" y="61157"/>
                </a:lnTo>
                <a:lnTo>
                  <a:pt x="4200502" y="67932"/>
                </a:lnTo>
                <a:lnTo>
                  <a:pt x="4156039" y="75059"/>
                </a:lnTo>
                <a:lnTo>
                  <a:pt x="4111641" y="82536"/>
                </a:lnTo>
                <a:lnTo>
                  <a:pt x="4067309" y="90364"/>
                </a:lnTo>
                <a:lnTo>
                  <a:pt x="4023046" y="98542"/>
                </a:lnTo>
                <a:lnTo>
                  <a:pt x="3978855" y="107069"/>
                </a:lnTo>
                <a:lnTo>
                  <a:pt x="3934736" y="115944"/>
                </a:lnTo>
                <a:lnTo>
                  <a:pt x="3890693" y="125167"/>
                </a:lnTo>
                <a:lnTo>
                  <a:pt x="3846727" y="134738"/>
                </a:lnTo>
                <a:lnTo>
                  <a:pt x="3802842" y="144656"/>
                </a:lnTo>
                <a:lnTo>
                  <a:pt x="3759038" y="154920"/>
                </a:lnTo>
                <a:lnTo>
                  <a:pt x="3715319" y="165529"/>
                </a:lnTo>
                <a:lnTo>
                  <a:pt x="3671686" y="176484"/>
                </a:lnTo>
                <a:lnTo>
                  <a:pt x="3628142" y="187782"/>
                </a:lnTo>
                <a:lnTo>
                  <a:pt x="3584689" y="199425"/>
                </a:lnTo>
                <a:lnTo>
                  <a:pt x="3541329" y="211411"/>
                </a:lnTo>
                <a:lnTo>
                  <a:pt x="3498065" y="223740"/>
                </a:lnTo>
                <a:lnTo>
                  <a:pt x="3454898" y="236411"/>
                </a:lnTo>
                <a:lnTo>
                  <a:pt x="3411831" y="249423"/>
                </a:lnTo>
                <a:lnTo>
                  <a:pt x="3368865" y="262776"/>
                </a:lnTo>
                <a:lnTo>
                  <a:pt x="3326004" y="276470"/>
                </a:lnTo>
                <a:lnTo>
                  <a:pt x="3283250" y="290503"/>
                </a:lnTo>
                <a:lnTo>
                  <a:pt x="3240604" y="304875"/>
                </a:lnTo>
                <a:lnTo>
                  <a:pt x="3198069" y="319586"/>
                </a:lnTo>
                <a:lnTo>
                  <a:pt x="3155647" y="334635"/>
                </a:lnTo>
                <a:lnTo>
                  <a:pt x="3113340" y="350021"/>
                </a:lnTo>
                <a:lnTo>
                  <a:pt x="3071151" y="365744"/>
                </a:lnTo>
                <a:lnTo>
                  <a:pt x="3029082" y="381803"/>
                </a:lnTo>
                <a:lnTo>
                  <a:pt x="2987134" y="398197"/>
                </a:lnTo>
                <a:lnTo>
                  <a:pt x="2945311" y="414927"/>
                </a:lnTo>
                <a:lnTo>
                  <a:pt x="2903613" y="431990"/>
                </a:lnTo>
                <a:lnTo>
                  <a:pt x="2862045" y="449388"/>
                </a:lnTo>
                <a:lnTo>
                  <a:pt x="2820607" y="467119"/>
                </a:lnTo>
                <a:lnTo>
                  <a:pt x="2779302" y="485182"/>
                </a:lnTo>
                <a:lnTo>
                  <a:pt x="2738133" y="503578"/>
                </a:lnTo>
                <a:lnTo>
                  <a:pt x="2697100" y="522305"/>
                </a:lnTo>
                <a:lnTo>
                  <a:pt x="2656208" y="541362"/>
                </a:lnTo>
                <a:lnTo>
                  <a:pt x="2615457" y="560750"/>
                </a:lnTo>
                <a:lnTo>
                  <a:pt x="2574850" y="580468"/>
                </a:lnTo>
                <a:lnTo>
                  <a:pt x="2534390" y="600514"/>
                </a:lnTo>
                <a:lnTo>
                  <a:pt x="2494078" y="620889"/>
                </a:lnTo>
                <a:lnTo>
                  <a:pt x="2453916" y="641592"/>
                </a:lnTo>
                <a:lnTo>
                  <a:pt x="2413908" y="662622"/>
                </a:lnTo>
                <a:lnTo>
                  <a:pt x="2374054" y="683979"/>
                </a:lnTo>
                <a:lnTo>
                  <a:pt x="2334358" y="705662"/>
                </a:lnTo>
                <a:lnTo>
                  <a:pt x="2294822" y="727670"/>
                </a:lnTo>
                <a:lnTo>
                  <a:pt x="2255447" y="750003"/>
                </a:lnTo>
                <a:lnTo>
                  <a:pt x="2216236" y="772661"/>
                </a:lnTo>
                <a:lnTo>
                  <a:pt x="2177191" y="795642"/>
                </a:lnTo>
                <a:lnTo>
                  <a:pt x="2138315" y="818946"/>
                </a:lnTo>
                <a:lnTo>
                  <a:pt x="2099609" y="842573"/>
                </a:lnTo>
                <a:lnTo>
                  <a:pt x="2061076" y="866522"/>
                </a:lnTo>
                <a:lnTo>
                  <a:pt x="2022718" y="890792"/>
                </a:lnTo>
                <a:lnTo>
                  <a:pt x="1984537" y="915383"/>
                </a:lnTo>
                <a:lnTo>
                  <a:pt x="1946536" y="940294"/>
                </a:lnTo>
                <a:lnTo>
                  <a:pt x="1908716" y="965524"/>
                </a:lnTo>
                <a:lnTo>
                  <a:pt x="1871080" y="991074"/>
                </a:lnTo>
                <a:lnTo>
                  <a:pt x="1833630" y="1016942"/>
                </a:lnTo>
                <a:lnTo>
                  <a:pt x="1796369" y="1043128"/>
                </a:lnTo>
                <a:lnTo>
                  <a:pt x="1759298" y="1069630"/>
                </a:lnTo>
                <a:lnTo>
                  <a:pt x="1722419" y="1096450"/>
                </a:lnTo>
                <a:lnTo>
                  <a:pt x="1685736" y="1123585"/>
                </a:lnTo>
                <a:lnTo>
                  <a:pt x="1649250" y="1151036"/>
                </a:lnTo>
                <a:lnTo>
                  <a:pt x="1612963" y="1178802"/>
                </a:lnTo>
                <a:lnTo>
                  <a:pt x="1576878" y="1206882"/>
                </a:lnTo>
                <a:lnTo>
                  <a:pt x="1540996" y="1235276"/>
                </a:lnTo>
                <a:lnTo>
                  <a:pt x="1505320" y="1263982"/>
                </a:lnTo>
                <a:lnTo>
                  <a:pt x="1469853" y="1293001"/>
                </a:lnTo>
                <a:lnTo>
                  <a:pt x="1434596" y="1322332"/>
                </a:lnTo>
                <a:lnTo>
                  <a:pt x="1399551" y="1351974"/>
                </a:lnTo>
                <a:lnTo>
                  <a:pt x="1364722" y="1381927"/>
                </a:lnTo>
                <a:lnTo>
                  <a:pt x="1330109" y="1412190"/>
                </a:lnTo>
                <a:lnTo>
                  <a:pt x="1295716" y="1442763"/>
                </a:lnTo>
                <a:lnTo>
                  <a:pt x="1261544" y="1473644"/>
                </a:lnTo>
                <a:lnTo>
                  <a:pt x="1227596" y="1504834"/>
                </a:lnTo>
                <a:lnTo>
                  <a:pt x="1193874" y="1536331"/>
                </a:lnTo>
                <a:lnTo>
                  <a:pt x="1160380" y="1568135"/>
                </a:lnTo>
                <a:lnTo>
                  <a:pt x="1127116" y="1600246"/>
                </a:lnTo>
                <a:lnTo>
                  <a:pt x="1094084" y="1632663"/>
                </a:lnTo>
                <a:lnTo>
                  <a:pt x="1061288" y="1665385"/>
                </a:lnTo>
                <a:lnTo>
                  <a:pt x="1028728" y="1698412"/>
                </a:lnTo>
                <a:lnTo>
                  <a:pt x="996408" y="1731744"/>
                </a:lnTo>
                <a:lnTo>
                  <a:pt x="964328" y="1765378"/>
                </a:lnTo>
                <a:lnTo>
                  <a:pt x="932493" y="1799316"/>
                </a:lnTo>
                <a:lnTo>
                  <a:pt x="900903" y="1833556"/>
                </a:lnTo>
                <a:lnTo>
                  <a:pt x="869561" y="1868098"/>
                </a:lnTo>
                <a:lnTo>
                  <a:pt x="838470" y="1902941"/>
                </a:lnTo>
                <a:lnTo>
                  <a:pt x="807631" y="1938084"/>
                </a:lnTo>
                <a:lnTo>
                  <a:pt x="777046" y="1973528"/>
                </a:lnTo>
                <a:lnTo>
                  <a:pt x="746719" y="2009271"/>
                </a:lnTo>
                <a:lnTo>
                  <a:pt x="716650" y="2045313"/>
                </a:lnTo>
                <a:lnTo>
                  <a:pt x="686843" y="2081653"/>
                </a:lnTo>
                <a:lnTo>
                  <a:pt x="657299" y="2118291"/>
                </a:lnTo>
                <a:lnTo>
                  <a:pt x="628021" y="2155225"/>
                </a:lnTo>
                <a:lnTo>
                  <a:pt x="599011" y="2192457"/>
                </a:lnTo>
                <a:lnTo>
                  <a:pt x="570271" y="2229984"/>
                </a:lnTo>
                <a:lnTo>
                  <a:pt x="541804" y="2267806"/>
                </a:lnTo>
                <a:lnTo>
                  <a:pt x="513611" y="2305923"/>
                </a:lnTo>
                <a:lnTo>
                  <a:pt x="485695" y="2344334"/>
                </a:lnTo>
                <a:lnTo>
                  <a:pt x="458057" y="2383039"/>
                </a:lnTo>
                <a:lnTo>
                  <a:pt x="430701" y="2422036"/>
                </a:lnTo>
                <a:lnTo>
                  <a:pt x="403628" y="2461326"/>
                </a:lnTo>
                <a:lnTo>
                  <a:pt x="376841" y="2500907"/>
                </a:lnTo>
                <a:lnTo>
                  <a:pt x="350342" y="2540780"/>
                </a:lnTo>
                <a:lnTo>
                  <a:pt x="324133" y="2580943"/>
                </a:lnTo>
                <a:lnTo>
                  <a:pt x="298216" y="2621396"/>
                </a:lnTo>
                <a:lnTo>
                  <a:pt x="272593" y="2662139"/>
                </a:lnTo>
                <a:lnTo>
                  <a:pt x="247268" y="2703170"/>
                </a:lnTo>
                <a:lnTo>
                  <a:pt x="222241" y="2744489"/>
                </a:lnTo>
                <a:lnTo>
                  <a:pt x="197515" y="2786096"/>
                </a:lnTo>
                <a:lnTo>
                  <a:pt x="173092" y="2827990"/>
                </a:lnTo>
                <a:lnTo>
                  <a:pt x="143921" y="2878899"/>
                </a:lnTo>
                <a:lnTo>
                  <a:pt x="115243" y="2929718"/>
                </a:lnTo>
                <a:lnTo>
                  <a:pt x="87058" y="2980445"/>
                </a:lnTo>
                <a:lnTo>
                  <a:pt x="59363" y="3031080"/>
                </a:lnTo>
                <a:lnTo>
                  <a:pt x="32158" y="3081623"/>
                </a:lnTo>
                <a:lnTo>
                  <a:pt x="5441" y="3132072"/>
                </a:lnTo>
                <a:lnTo>
                  <a:pt x="0" y="3142518"/>
                </a:lnTo>
              </a:path>
            </a:pathLst>
          </a:custGeom>
          <a:ln w="50800" cap="rnd">
            <a:solidFill>
              <a:srgbClr val="F5C6D0"/>
            </a:solidFill>
          </a:ln>
        </p:spPr>
        <p:txBody>
          <a:bodyPr wrap="square" lIns="0" tIns="0" rIns="0" bIns="0" rtlCol="0"/>
          <a:lstStyle/>
          <a:p>
            <a:endParaRPr/>
          </a:p>
        </p:txBody>
      </p:sp>
      <p:sp>
        <p:nvSpPr>
          <p:cNvPr id="4" name="object 3">
            <a:extLst>
              <a:ext uri="{FF2B5EF4-FFF2-40B4-BE49-F238E27FC236}">
                <a16:creationId xmlns:a16="http://schemas.microsoft.com/office/drawing/2014/main" id="{1C2E6110-2A0E-3747-FF7F-93400AA3A7EB}"/>
              </a:ext>
            </a:extLst>
          </p:cNvPr>
          <p:cNvSpPr txBox="1"/>
          <p:nvPr/>
        </p:nvSpPr>
        <p:spPr>
          <a:xfrm>
            <a:off x="900000" y="8465888"/>
            <a:ext cx="7143718" cy="4349268"/>
          </a:xfrm>
          <a:prstGeom prst="rect">
            <a:avLst/>
          </a:prstGeom>
        </p:spPr>
        <p:txBody>
          <a:bodyPr vert="horz" wrap="square" lIns="0" tIns="0" rIns="0" bIns="0" rtlCol="0">
            <a:spAutoFit/>
          </a:bodyPr>
          <a:lstStyle/>
          <a:p>
            <a:pPr marL="15403" marR="6931" algn="just">
              <a:lnSpc>
                <a:spcPct val="116599"/>
              </a:lnSpc>
              <a:spcBef>
                <a:spcPts val="121"/>
              </a:spcBef>
            </a:pPr>
            <a:r>
              <a:rPr lang="en-GB" sz="2001" spc="-30" dirty="0">
                <a:solidFill>
                  <a:srgbClr val="5C013F"/>
                </a:solidFill>
                <a:latin typeface="Sharp Grotesk Book"/>
                <a:cs typeface="Sharp Grotesk Book"/>
              </a:rPr>
              <a:t>We</a:t>
            </a:r>
            <a:r>
              <a:rPr lang="en-GB" sz="2001" dirty="0">
                <a:solidFill>
                  <a:srgbClr val="5C013F"/>
                </a:solidFill>
                <a:latin typeface="Sharp Grotesk Book"/>
                <a:cs typeface="Sharp Grotesk Book"/>
              </a:rPr>
              <a:t> </a:t>
            </a:r>
            <a:r>
              <a:rPr lang="en-GB" sz="2001" spc="-30" dirty="0">
                <a:solidFill>
                  <a:srgbClr val="5C013F"/>
                </a:solidFill>
                <a:latin typeface="Sharp Grotesk Book"/>
                <a:cs typeface="Sharp Grotesk Book"/>
              </a:rPr>
              <a:t>are</a:t>
            </a:r>
            <a:r>
              <a:rPr lang="en-GB" sz="2001" dirty="0">
                <a:solidFill>
                  <a:srgbClr val="5C013F"/>
                </a:solidFill>
                <a:latin typeface="Sharp Grotesk Book"/>
                <a:cs typeface="Sharp Grotesk Book"/>
              </a:rPr>
              <a:t> </a:t>
            </a:r>
            <a:r>
              <a:rPr lang="en-GB" sz="2001" spc="-12" dirty="0">
                <a:solidFill>
                  <a:srgbClr val="5C013F"/>
                </a:solidFill>
                <a:latin typeface="Sharp Grotesk Book"/>
                <a:cs typeface="Sharp Grotesk Book"/>
              </a:rPr>
              <a:t>required</a:t>
            </a:r>
            <a:r>
              <a:rPr lang="en-GB" sz="2001" dirty="0">
                <a:solidFill>
                  <a:srgbClr val="5C013F"/>
                </a:solidFill>
                <a:latin typeface="Sharp Grotesk Book"/>
                <a:cs typeface="Sharp Grotesk Book"/>
              </a:rPr>
              <a:t> </a:t>
            </a:r>
            <a:r>
              <a:rPr lang="en-GB" sz="2001" spc="-30" dirty="0">
                <a:solidFill>
                  <a:srgbClr val="5C013F"/>
                </a:solidFill>
                <a:latin typeface="Sharp Grotesk Book"/>
                <a:cs typeface="Sharp Grotesk Book"/>
              </a:rPr>
              <a:t>to </a:t>
            </a:r>
            <a:r>
              <a:rPr lang="en-GB" sz="2001" spc="-24" dirty="0">
                <a:solidFill>
                  <a:srgbClr val="5C013F"/>
                </a:solidFill>
                <a:latin typeface="Sharp Grotesk Book"/>
                <a:cs typeface="Sharp Grotesk Book"/>
              </a:rPr>
              <a:t>take</a:t>
            </a:r>
            <a:r>
              <a:rPr lang="en-GB" sz="2001" dirty="0">
                <a:solidFill>
                  <a:srgbClr val="5C013F"/>
                </a:solidFill>
                <a:latin typeface="Sharp Grotesk Book"/>
                <a:cs typeface="Sharp Grotesk Book"/>
              </a:rPr>
              <a:t> </a:t>
            </a:r>
            <a:r>
              <a:rPr lang="en-GB" sz="2001" spc="-12" dirty="0">
                <a:solidFill>
                  <a:srgbClr val="5C013F"/>
                </a:solidFill>
                <a:latin typeface="Sharp Grotesk Book"/>
                <a:cs typeface="Sharp Grotesk Book"/>
              </a:rPr>
              <a:t>reasonable steps</a:t>
            </a:r>
            <a:r>
              <a:rPr lang="en-GB" sz="2001" dirty="0">
                <a:solidFill>
                  <a:srgbClr val="5C013F"/>
                </a:solidFill>
                <a:latin typeface="Sharp Grotesk Book"/>
                <a:cs typeface="Sharp Grotesk Book"/>
              </a:rPr>
              <a:t> </a:t>
            </a:r>
            <a:r>
              <a:rPr lang="en-GB" sz="2001" spc="-30" dirty="0">
                <a:solidFill>
                  <a:srgbClr val="5C013F"/>
                </a:solidFill>
                <a:latin typeface="Sharp Grotesk Book"/>
                <a:cs typeface="Sharp Grotesk Book"/>
              </a:rPr>
              <a:t>to </a:t>
            </a:r>
            <a:r>
              <a:rPr lang="en-GB" sz="2001" dirty="0">
                <a:solidFill>
                  <a:srgbClr val="5C013F"/>
                </a:solidFill>
                <a:latin typeface="Sharp Grotesk Book"/>
                <a:cs typeface="Sharp Grotesk Book"/>
              </a:rPr>
              <a:t>destroy</a:t>
            </a:r>
            <a:r>
              <a:rPr lang="en-GB" sz="2001" spc="212"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212" dirty="0">
                <a:solidFill>
                  <a:srgbClr val="5C013F"/>
                </a:solidFill>
                <a:latin typeface="Sharp Grotesk Book"/>
                <a:cs typeface="Sharp Grotesk Book"/>
              </a:rPr>
              <a:t> </a:t>
            </a:r>
            <a:r>
              <a:rPr lang="en-GB" sz="2001" spc="-12" dirty="0">
                <a:solidFill>
                  <a:srgbClr val="5C013F"/>
                </a:solidFill>
                <a:latin typeface="Sharp Grotesk Book"/>
                <a:cs typeface="Sharp Grotesk Book"/>
              </a:rPr>
              <a:t>de-</a:t>
            </a:r>
            <a:r>
              <a:rPr lang="en-GB" sz="2001" dirty="0">
                <a:solidFill>
                  <a:srgbClr val="5C013F"/>
                </a:solidFill>
                <a:latin typeface="Sharp Grotesk Book"/>
                <a:cs typeface="Sharp Grotesk Book"/>
              </a:rPr>
              <a:t>identify</a:t>
            </a:r>
            <a:r>
              <a:rPr lang="en-GB" sz="2001" spc="218"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 data</a:t>
            </a:r>
            <a:r>
              <a:rPr lang="en-GB" sz="2001" spc="212"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212" dirty="0">
                <a:solidFill>
                  <a:srgbClr val="5C013F"/>
                </a:solidFill>
                <a:latin typeface="Sharp Grotesk Book"/>
                <a:cs typeface="Sharp Grotesk Book"/>
              </a:rPr>
              <a:t> </a:t>
            </a:r>
            <a:r>
              <a:rPr lang="en-GB" sz="2001" spc="-12" dirty="0">
                <a:solidFill>
                  <a:srgbClr val="5C013F"/>
                </a:solidFill>
                <a:latin typeface="Sharp Grotesk Book"/>
                <a:cs typeface="Sharp Grotesk Book"/>
              </a:rPr>
              <a:t>other </a:t>
            </a:r>
            <a:r>
              <a:rPr lang="en-GB" sz="2001" dirty="0">
                <a:solidFill>
                  <a:srgbClr val="5C013F"/>
                </a:solidFill>
                <a:latin typeface="Sharp Grotesk Book"/>
                <a:cs typeface="Sharp Grotesk Book"/>
              </a:rPr>
              <a:t>confidential</a:t>
            </a:r>
            <a:r>
              <a:rPr lang="en-GB" sz="2001" spc="188" dirty="0">
                <a:solidFill>
                  <a:srgbClr val="5C013F"/>
                </a:solidFill>
                <a:latin typeface="Sharp Grotesk Book"/>
                <a:cs typeface="Sharp Grotesk Book"/>
              </a:rPr>
              <a:t> </a:t>
            </a:r>
            <a:r>
              <a:rPr lang="en-GB" sz="2001" dirty="0">
                <a:solidFill>
                  <a:srgbClr val="5C013F"/>
                </a:solidFill>
                <a:latin typeface="Sharp Grotesk Book"/>
                <a:cs typeface="Sharp Grotesk Book"/>
              </a:rPr>
              <a:t>information</a:t>
            </a:r>
            <a:r>
              <a:rPr lang="en-GB" sz="2001" spc="188" dirty="0">
                <a:solidFill>
                  <a:srgbClr val="5C013F"/>
                </a:solidFill>
                <a:latin typeface="Sharp Grotesk Book"/>
                <a:cs typeface="Sharp Grotesk Book"/>
              </a:rPr>
              <a:t> </a:t>
            </a:r>
            <a:r>
              <a:rPr lang="en-GB" sz="2001" dirty="0">
                <a:solidFill>
                  <a:srgbClr val="5C013F"/>
                </a:solidFill>
                <a:latin typeface="Sharp Grotesk Book"/>
                <a:cs typeface="Sharp Grotesk Book"/>
              </a:rPr>
              <a:t>we</a:t>
            </a:r>
            <a:r>
              <a:rPr lang="en-GB" sz="2001" spc="188" dirty="0">
                <a:solidFill>
                  <a:srgbClr val="5C013F"/>
                </a:solidFill>
                <a:latin typeface="Sharp Grotesk Book"/>
                <a:cs typeface="Sharp Grotesk Book"/>
              </a:rPr>
              <a:t> </a:t>
            </a:r>
            <a:r>
              <a:rPr lang="en-GB" sz="2001" dirty="0">
                <a:solidFill>
                  <a:srgbClr val="5C013F"/>
                </a:solidFill>
                <a:latin typeface="Sharp Grotesk Book"/>
                <a:cs typeface="Sharp Grotesk Book"/>
              </a:rPr>
              <a:t>hold</a:t>
            </a:r>
            <a:r>
              <a:rPr lang="en-GB" sz="2001" spc="188" dirty="0">
                <a:solidFill>
                  <a:srgbClr val="5C013F"/>
                </a:solidFill>
                <a:latin typeface="Sharp Grotesk Book"/>
                <a:cs typeface="Sharp Grotesk Book"/>
              </a:rPr>
              <a:t> </a:t>
            </a:r>
            <a:r>
              <a:rPr lang="en-GB" sz="2001" dirty="0">
                <a:solidFill>
                  <a:srgbClr val="5C013F"/>
                </a:solidFill>
                <a:latin typeface="Sharp Grotesk Book"/>
                <a:cs typeface="Sharp Grotesk Book"/>
              </a:rPr>
              <a:t>once</a:t>
            </a:r>
            <a:r>
              <a:rPr lang="en-GB" sz="2001" spc="188" dirty="0">
                <a:solidFill>
                  <a:srgbClr val="5C013F"/>
                </a:solidFill>
                <a:latin typeface="Sharp Grotesk Book"/>
                <a:cs typeface="Sharp Grotesk Book"/>
              </a:rPr>
              <a:t> </a:t>
            </a:r>
            <a:r>
              <a:rPr lang="en-GB" sz="2001" dirty="0">
                <a:solidFill>
                  <a:srgbClr val="5C013F"/>
                </a:solidFill>
                <a:latin typeface="Sharp Grotesk Book"/>
                <a:cs typeface="Sharp Grotesk Book"/>
              </a:rPr>
              <a:t>we</a:t>
            </a:r>
            <a:r>
              <a:rPr lang="en-GB" sz="2001" spc="188" dirty="0">
                <a:solidFill>
                  <a:srgbClr val="5C013F"/>
                </a:solidFill>
                <a:latin typeface="Sharp Grotesk Book"/>
                <a:cs typeface="Sharp Grotesk Book"/>
              </a:rPr>
              <a:t> </a:t>
            </a:r>
            <a:r>
              <a:rPr lang="en-GB" sz="2001" dirty="0">
                <a:solidFill>
                  <a:srgbClr val="5C013F"/>
                </a:solidFill>
                <a:latin typeface="Sharp Grotesk Book"/>
                <a:cs typeface="Sharp Grotesk Book"/>
              </a:rPr>
              <a:t>no</a:t>
            </a:r>
            <a:r>
              <a:rPr lang="en-GB" sz="2001" spc="188" dirty="0">
                <a:solidFill>
                  <a:srgbClr val="5C013F"/>
                </a:solidFill>
                <a:latin typeface="Sharp Grotesk Book"/>
                <a:cs typeface="Sharp Grotesk Book"/>
              </a:rPr>
              <a:t> </a:t>
            </a:r>
            <a:r>
              <a:rPr lang="en-GB" sz="2001" spc="-12" dirty="0">
                <a:solidFill>
                  <a:srgbClr val="5C013F"/>
                </a:solidFill>
                <a:latin typeface="Sharp Grotesk Book"/>
                <a:cs typeface="Sharp Grotesk Book"/>
              </a:rPr>
              <a:t>longer </a:t>
            </a:r>
            <a:r>
              <a:rPr lang="en-GB" sz="2001" dirty="0">
                <a:solidFill>
                  <a:srgbClr val="5C013F"/>
                </a:solidFill>
                <a:latin typeface="Sharp Grotesk Book"/>
                <a:cs typeface="Sharp Grotesk Book"/>
              </a:rPr>
              <a:t>need</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it.</a:t>
            </a:r>
            <a:r>
              <a:rPr lang="en-GB" sz="2001" spc="6" dirty="0">
                <a:solidFill>
                  <a:srgbClr val="5C013F"/>
                </a:solidFill>
                <a:latin typeface="Sharp Grotesk Book"/>
                <a:cs typeface="Sharp Grotesk Book"/>
              </a:rPr>
              <a:t> </a:t>
            </a:r>
            <a:r>
              <a:rPr lang="en-GB" sz="2001" spc="-12" dirty="0">
                <a:solidFill>
                  <a:srgbClr val="5C013F"/>
                </a:solidFill>
                <a:latin typeface="Sharp Grotesk Book"/>
                <a:cs typeface="Sharp Grotesk Book"/>
              </a:rPr>
              <a:t>Therefore:</a:t>
            </a:r>
            <a:endParaRPr lang="en-GB" sz="2001" spc="-24" dirty="0">
              <a:solidFill>
                <a:srgbClr val="5C013F"/>
              </a:solidFill>
              <a:latin typeface="Sharp Grotesk Book"/>
              <a:cs typeface="Sharp Grotesk Book"/>
            </a:endParaRPr>
          </a:p>
          <a:p>
            <a:pPr marL="472088" marR="6161" indent="-457456" algn="just">
              <a:lnSpc>
                <a:spcPct val="116599"/>
              </a:lnSpc>
              <a:spcBef>
                <a:spcPts val="1601"/>
              </a:spcBef>
              <a:buSzPct val="125000"/>
              <a:buBlip>
                <a:blip r:embed="rId5"/>
              </a:buBlip>
              <a:tabLst>
                <a:tab pos="472088" algn="l"/>
              </a:tabLst>
            </a:pPr>
            <a:r>
              <a:rPr lang="en-GB" sz="2001" dirty="0">
                <a:solidFill>
                  <a:srgbClr val="5C013F"/>
                </a:solidFill>
                <a:latin typeface="Sharp Grotesk Book"/>
                <a:cs typeface="Sharp Grotesk Book"/>
              </a:rPr>
              <a:t>Make</a:t>
            </a:r>
            <a:r>
              <a:rPr lang="en-GB" sz="2001" spc="303" dirty="0">
                <a:solidFill>
                  <a:srgbClr val="5C013F"/>
                </a:solidFill>
                <a:latin typeface="Sharp Grotesk Book"/>
                <a:cs typeface="Sharp Grotesk Book"/>
              </a:rPr>
              <a:t> </a:t>
            </a:r>
            <a:r>
              <a:rPr lang="en-GB" sz="2001" dirty="0">
                <a:solidFill>
                  <a:srgbClr val="5C013F"/>
                </a:solidFill>
                <a:latin typeface="Sharp Grotesk Book"/>
                <a:cs typeface="Sharp Grotesk Book"/>
              </a:rPr>
              <a:t>sure</a:t>
            </a:r>
            <a:r>
              <a:rPr lang="en-GB" sz="2001" spc="297"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297" dirty="0">
                <a:solidFill>
                  <a:srgbClr val="5C013F"/>
                </a:solidFill>
                <a:latin typeface="Sharp Grotesk Book"/>
                <a:cs typeface="Sharp Grotesk Book"/>
              </a:rPr>
              <a:t> </a:t>
            </a:r>
            <a:r>
              <a:rPr lang="en-GB" sz="2001" dirty="0">
                <a:solidFill>
                  <a:srgbClr val="5C013F"/>
                </a:solidFill>
                <a:latin typeface="Sharp Grotesk Book"/>
                <a:cs typeface="Sharp Grotesk Book"/>
              </a:rPr>
              <a:t>have</a:t>
            </a:r>
            <a:r>
              <a:rPr lang="en-GB" sz="2001" spc="303" dirty="0">
                <a:solidFill>
                  <a:srgbClr val="5C013F"/>
                </a:solidFill>
                <a:latin typeface="Sharp Grotesk Book"/>
                <a:cs typeface="Sharp Grotesk Book"/>
              </a:rPr>
              <a:t> </a:t>
            </a:r>
            <a:r>
              <a:rPr lang="en-GB" sz="2001" dirty="0">
                <a:solidFill>
                  <a:srgbClr val="5C013F"/>
                </a:solidFill>
                <a:latin typeface="Sharp Grotesk Book"/>
                <a:cs typeface="Sharp Grotesk Book"/>
              </a:rPr>
              <a:t>retention</a:t>
            </a:r>
            <a:r>
              <a:rPr lang="en-GB" sz="2001" spc="297" dirty="0">
                <a:solidFill>
                  <a:srgbClr val="5C013F"/>
                </a:solidFill>
                <a:latin typeface="Sharp Grotesk Book"/>
                <a:cs typeface="Sharp Grotesk Book"/>
              </a:rPr>
              <a:t> </a:t>
            </a:r>
            <a:r>
              <a:rPr lang="en-GB" sz="2001" dirty="0">
                <a:solidFill>
                  <a:srgbClr val="5C013F"/>
                </a:solidFill>
                <a:latin typeface="Sharp Grotesk Book"/>
                <a:cs typeface="Sharp Grotesk Book"/>
              </a:rPr>
              <a:t>schedules</a:t>
            </a:r>
            <a:r>
              <a:rPr lang="en-GB" sz="2001" spc="297" dirty="0">
                <a:solidFill>
                  <a:srgbClr val="5C013F"/>
                </a:solidFill>
                <a:latin typeface="Sharp Grotesk Book"/>
                <a:cs typeface="Sharp Grotesk Book"/>
              </a:rPr>
              <a:t> </a:t>
            </a:r>
            <a:r>
              <a:rPr lang="en-GB" sz="2001" dirty="0">
                <a:solidFill>
                  <a:srgbClr val="5C013F"/>
                </a:solidFill>
                <a:latin typeface="Sharp Grotesk Book"/>
                <a:cs typeface="Sharp Grotesk Book"/>
              </a:rPr>
              <a:t>in</a:t>
            </a:r>
            <a:r>
              <a:rPr lang="en-GB" sz="2001" spc="303" dirty="0">
                <a:solidFill>
                  <a:srgbClr val="5C013F"/>
                </a:solidFill>
                <a:latin typeface="Sharp Grotesk Book"/>
                <a:cs typeface="Sharp Grotesk Book"/>
              </a:rPr>
              <a:t> </a:t>
            </a:r>
            <a:r>
              <a:rPr lang="en-GB" sz="2001" spc="-12" dirty="0">
                <a:solidFill>
                  <a:srgbClr val="5C013F"/>
                </a:solidFill>
                <a:latin typeface="Sharp Grotesk Book"/>
                <a:cs typeface="Sharp Grotesk Book"/>
              </a:rPr>
              <a:t>place </a:t>
            </a:r>
            <a:r>
              <a:rPr lang="en-GB" sz="2001" dirty="0">
                <a:solidFill>
                  <a:srgbClr val="5C013F"/>
                </a:solidFill>
                <a:latin typeface="Sharp Grotesk Book"/>
                <a:cs typeface="Sharp Grotesk Book"/>
              </a:rPr>
              <a:t>which</a:t>
            </a:r>
            <a:r>
              <a:rPr lang="en-GB" sz="2001" spc="-109" dirty="0">
                <a:solidFill>
                  <a:srgbClr val="5C013F"/>
                </a:solidFill>
                <a:latin typeface="Sharp Grotesk Book"/>
                <a:cs typeface="Sharp Grotesk Book"/>
              </a:rPr>
              <a:t> </a:t>
            </a:r>
            <a:r>
              <a:rPr lang="en-GB" sz="2001" dirty="0">
                <a:solidFill>
                  <a:srgbClr val="5C013F"/>
                </a:solidFill>
                <a:latin typeface="Sharp Grotesk Book"/>
                <a:cs typeface="Sharp Grotesk Book"/>
              </a:rPr>
              <a:t>are</a:t>
            </a:r>
            <a:r>
              <a:rPr lang="en-GB" sz="2001" spc="-103" dirty="0">
                <a:solidFill>
                  <a:srgbClr val="5C013F"/>
                </a:solidFill>
                <a:latin typeface="Sharp Grotesk Book"/>
                <a:cs typeface="Sharp Grotesk Book"/>
              </a:rPr>
              <a:t> </a:t>
            </a:r>
            <a:r>
              <a:rPr lang="en-GB" sz="2001" spc="-12" dirty="0">
                <a:solidFill>
                  <a:srgbClr val="5C013F"/>
                </a:solidFill>
                <a:latin typeface="Sharp Grotesk Book"/>
                <a:cs typeface="Sharp Grotesk Book"/>
              </a:rPr>
              <a:t>followed</a:t>
            </a:r>
            <a:r>
              <a:rPr lang="en-GB" sz="2001" spc="-109"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103" dirty="0">
                <a:solidFill>
                  <a:srgbClr val="5C013F"/>
                </a:solidFill>
                <a:latin typeface="Sharp Grotesk Book"/>
                <a:cs typeface="Sharp Grotesk Book"/>
              </a:rPr>
              <a:t> </a:t>
            </a:r>
            <a:r>
              <a:rPr lang="en-GB" sz="2001" spc="-12" dirty="0">
                <a:solidFill>
                  <a:srgbClr val="5C013F"/>
                </a:solidFill>
                <a:latin typeface="Sharp Grotesk Book"/>
                <a:cs typeface="Sharp Grotesk Book"/>
              </a:rPr>
              <a:t>lower</a:t>
            </a:r>
            <a:r>
              <a:rPr lang="en-GB" sz="2001" spc="-109"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103" dirty="0">
                <a:solidFill>
                  <a:srgbClr val="5C013F"/>
                </a:solidFill>
                <a:latin typeface="Sharp Grotesk Book"/>
                <a:cs typeface="Sharp Grotesk Book"/>
              </a:rPr>
              <a:t> </a:t>
            </a:r>
            <a:r>
              <a:rPr lang="en-GB" sz="2001" dirty="0">
                <a:solidFill>
                  <a:srgbClr val="5C013F"/>
                </a:solidFill>
                <a:latin typeface="Sharp Grotesk Book"/>
                <a:cs typeface="Sharp Grotesk Book"/>
              </a:rPr>
              <a:t>risk</a:t>
            </a:r>
            <a:r>
              <a:rPr lang="en-GB" sz="2001" spc="-109" dirty="0">
                <a:solidFill>
                  <a:srgbClr val="5C013F"/>
                </a:solidFill>
                <a:latin typeface="Sharp Grotesk Book"/>
                <a:cs typeface="Sharp Grotesk Book"/>
              </a:rPr>
              <a:t> </a:t>
            </a:r>
            <a:r>
              <a:rPr lang="en-GB" sz="2001" dirty="0">
                <a:solidFill>
                  <a:srgbClr val="5C013F"/>
                </a:solidFill>
                <a:latin typeface="Sharp Grotesk Book"/>
                <a:cs typeface="Sharp Grotesk Book"/>
              </a:rPr>
              <a:t>of</a:t>
            </a:r>
            <a:r>
              <a:rPr lang="en-GB" sz="2001" spc="-103" dirty="0">
                <a:solidFill>
                  <a:srgbClr val="5C013F"/>
                </a:solidFill>
                <a:latin typeface="Sharp Grotesk Book"/>
                <a:cs typeface="Sharp Grotesk Book"/>
              </a:rPr>
              <a:t> </a:t>
            </a:r>
            <a:r>
              <a:rPr lang="en-GB" sz="2001" spc="-12" dirty="0">
                <a:solidFill>
                  <a:srgbClr val="5C013F"/>
                </a:solidFill>
                <a:latin typeface="Sharp Grotesk Book"/>
                <a:cs typeface="Sharp Grotesk Book"/>
              </a:rPr>
              <a:t>misuse</a:t>
            </a:r>
            <a:r>
              <a:rPr lang="en-GB" sz="2001" spc="-109" dirty="0">
                <a:solidFill>
                  <a:srgbClr val="5C013F"/>
                </a:solidFill>
                <a:latin typeface="Sharp Grotesk Book"/>
                <a:cs typeface="Sharp Grotesk Book"/>
              </a:rPr>
              <a:t> </a:t>
            </a:r>
            <a:r>
              <a:rPr lang="en-GB" sz="2001" spc="-30" dirty="0">
                <a:solidFill>
                  <a:srgbClr val="5C013F"/>
                </a:solidFill>
                <a:latin typeface="Sharp Grotesk Book"/>
                <a:cs typeface="Sharp Grotesk Book"/>
              </a:rPr>
              <a:t>and </a:t>
            </a:r>
            <a:r>
              <a:rPr lang="en-GB" sz="2001" spc="-24" dirty="0">
                <a:solidFill>
                  <a:srgbClr val="5C013F"/>
                </a:solidFill>
                <a:latin typeface="Sharp Grotesk Book"/>
                <a:cs typeface="Sharp Grotesk Book"/>
              </a:rPr>
              <a:t>loss</a:t>
            </a:r>
            <a:r>
              <a:rPr lang="en-GB" sz="2001" spc="-127" dirty="0">
                <a:solidFill>
                  <a:srgbClr val="5C013F"/>
                </a:solidFill>
                <a:latin typeface="Sharp Grotesk Book"/>
                <a:cs typeface="Sharp Grotesk Book"/>
              </a:rPr>
              <a:t> </a:t>
            </a:r>
            <a:r>
              <a:rPr lang="en-GB" sz="2001" spc="-115" dirty="0">
                <a:solidFill>
                  <a:srgbClr val="5C013F"/>
                </a:solidFill>
                <a:latin typeface="Sharp Grotesk Book"/>
                <a:cs typeface="Sharp Grotesk Book"/>
              </a:rPr>
              <a:t>of,</a:t>
            </a:r>
            <a:r>
              <a:rPr lang="en-GB" sz="2001" spc="-42" dirty="0">
                <a:solidFill>
                  <a:srgbClr val="5C013F"/>
                </a:solidFill>
                <a:latin typeface="Sharp Grotesk Book"/>
                <a:cs typeface="Sharp Grotesk Book"/>
              </a:rPr>
              <a:t> </a:t>
            </a:r>
            <a:r>
              <a:rPr lang="en-GB" sz="2001" spc="-24" dirty="0">
                <a:solidFill>
                  <a:srgbClr val="5C013F"/>
                </a:solidFill>
                <a:latin typeface="Sharp Grotesk Book"/>
                <a:cs typeface="Sharp Grotesk Book"/>
              </a:rPr>
              <a:t>interference</a:t>
            </a:r>
            <a:r>
              <a:rPr lang="en-GB" sz="2001" spc="-85" dirty="0">
                <a:solidFill>
                  <a:srgbClr val="5C013F"/>
                </a:solidFill>
                <a:latin typeface="Sharp Grotesk Book"/>
                <a:cs typeface="Sharp Grotesk Book"/>
              </a:rPr>
              <a:t> </a:t>
            </a:r>
            <a:r>
              <a:rPr lang="en-GB" sz="2001" spc="-24" dirty="0">
                <a:solidFill>
                  <a:srgbClr val="5C013F"/>
                </a:solidFill>
                <a:latin typeface="Sharp Grotesk Book"/>
                <a:cs typeface="Sharp Grotesk Book"/>
              </a:rPr>
              <a:t>with</a:t>
            </a:r>
            <a:r>
              <a:rPr lang="en-GB" sz="2001" spc="-85" dirty="0">
                <a:solidFill>
                  <a:srgbClr val="5C013F"/>
                </a:solidFill>
                <a:latin typeface="Sharp Grotesk Book"/>
                <a:cs typeface="Sharp Grotesk Book"/>
              </a:rPr>
              <a:t> </a:t>
            </a:r>
            <a:r>
              <a:rPr lang="en-GB" sz="2001" spc="-49" dirty="0">
                <a:solidFill>
                  <a:srgbClr val="5C013F"/>
                </a:solidFill>
                <a:latin typeface="Sharp Grotesk Book"/>
                <a:cs typeface="Sharp Grotesk Book"/>
              </a:rPr>
              <a:t>and</a:t>
            </a:r>
            <a:r>
              <a:rPr lang="en-GB" sz="2001" spc="-79" dirty="0">
                <a:solidFill>
                  <a:srgbClr val="5C013F"/>
                </a:solidFill>
                <a:latin typeface="Sharp Grotesk Book"/>
                <a:cs typeface="Sharp Grotesk Book"/>
              </a:rPr>
              <a:t> </a:t>
            </a:r>
            <a:r>
              <a:rPr lang="en-GB" sz="2001" spc="-24" dirty="0">
                <a:solidFill>
                  <a:srgbClr val="5C013F"/>
                </a:solidFill>
                <a:latin typeface="Sharp Grotesk Book"/>
                <a:cs typeface="Sharp Grotesk Book"/>
              </a:rPr>
              <a:t>unauthorized</a:t>
            </a:r>
            <a:r>
              <a:rPr lang="en-GB" sz="2001" spc="-85" dirty="0">
                <a:solidFill>
                  <a:srgbClr val="5C013F"/>
                </a:solidFill>
                <a:latin typeface="Sharp Grotesk Book"/>
                <a:cs typeface="Sharp Grotesk Book"/>
              </a:rPr>
              <a:t> </a:t>
            </a:r>
            <a:r>
              <a:rPr lang="en-GB" sz="2001" spc="-12" dirty="0">
                <a:solidFill>
                  <a:srgbClr val="5C013F"/>
                </a:solidFill>
                <a:latin typeface="Sharp Grotesk Book"/>
                <a:cs typeface="Sharp Grotesk Book"/>
              </a:rPr>
              <a:t>access </a:t>
            </a:r>
            <a:r>
              <a:rPr lang="en-GB" sz="2001" dirty="0">
                <a:solidFill>
                  <a:srgbClr val="5C013F"/>
                </a:solidFill>
                <a:latin typeface="Sharp Grotesk Book"/>
                <a:cs typeface="Sharp Grotesk Book"/>
              </a:rPr>
              <a:t>to</a:t>
            </a:r>
            <a:r>
              <a:rPr lang="en-GB" sz="2001" spc="-55" dirty="0">
                <a:solidFill>
                  <a:srgbClr val="5C013F"/>
                </a:solidFill>
                <a:latin typeface="Sharp Grotesk Book"/>
                <a:cs typeface="Sharp Grotesk Book"/>
              </a:rPr>
              <a:t> </a:t>
            </a:r>
            <a:r>
              <a:rPr lang="en-GB" sz="2001" spc="-12" dirty="0">
                <a:solidFill>
                  <a:srgbClr val="5C013F"/>
                </a:solidFill>
                <a:latin typeface="Sharp Grotesk Book"/>
                <a:cs typeface="Sharp Grotesk Book"/>
              </a:rPr>
              <a:t>information.</a:t>
            </a:r>
            <a:endParaRPr lang="en-GB" sz="2001" dirty="0">
              <a:latin typeface="Sharp Grotesk Book"/>
              <a:cs typeface="Sharp Grotesk Book"/>
            </a:endParaRPr>
          </a:p>
          <a:p>
            <a:pPr marL="472088" marR="6161" indent="-457456" algn="just">
              <a:lnSpc>
                <a:spcPct val="116599"/>
              </a:lnSpc>
              <a:spcBef>
                <a:spcPts val="1601"/>
              </a:spcBef>
              <a:buSzPct val="125000"/>
              <a:buBlip>
                <a:blip r:embed="rId5"/>
              </a:buBlip>
              <a:tabLst>
                <a:tab pos="472088" algn="l"/>
              </a:tabLst>
            </a:pPr>
            <a:r>
              <a:rPr lang="en-GB" sz="2001" spc="-18" dirty="0">
                <a:solidFill>
                  <a:srgbClr val="5C013F"/>
                </a:solidFill>
                <a:latin typeface="Sharp Grotesk Book"/>
                <a:cs typeface="Sharp Grotesk Book"/>
              </a:rPr>
              <a:t>On</a:t>
            </a:r>
            <a:r>
              <a:rPr lang="en-GB" sz="2001" spc="-364" dirty="0">
                <a:solidFill>
                  <a:srgbClr val="5C013F"/>
                </a:solidFill>
                <a:latin typeface="Sharp Grotesk Book"/>
                <a:cs typeface="Sharp Grotesk Book"/>
              </a:rPr>
              <a:t> </a:t>
            </a:r>
            <a:r>
              <a:rPr lang="en-GB" sz="2001" spc="-18" dirty="0">
                <a:solidFill>
                  <a:srgbClr val="5C013F"/>
                </a:solidFill>
                <a:latin typeface="Sharp Grotesk Book"/>
                <a:cs typeface="Sharp Grotesk Book"/>
              </a:rPr>
              <a:t>closedown</a:t>
            </a:r>
            <a:r>
              <a:rPr lang="en-GB" sz="2001" spc="-364" dirty="0">
                <a:solidFill>
                  <a:srgbClr val="5C013F"/>
                </a:solidFill>
                <a:latin typeface="Sharp Grotesk Book"/>
                <a:cs typeface="Sharp Grotesk Book"/>
              </a:rPr>
              <a:t> </a:t>
            </a:r>
            <a:r>
              <a:rPr lang="en-GB" sz="2001" spc="-24" dirty="0">
                <a:solidFill>
                  <a:srgbClr val="5C013F"/>
                </a:solidFill>
                <a:latin typeface="Sharp Grotesk Book"/>
                <a:cs typeface="Sharp Grotesk Book"/>
              </a:rPr>
              <a:t>of</a:t>
            </a:r>
            <a:r>
              <a:rPr lang="en-GB" sz="2001" spc="-364" dirty="0">
                <a:solidFill>
                  <a:srgbClr val="5C013F"/>
                </a:solidFill>
                <a:latin typeface="Sharp Grotesk Book"/>
                <a:cs typeface="Sharp Grotesk Book"/>
              </a:rPr>
              <a:t> </a:t>
            </a:r>
            <a:r>
              <a:rPr lang="en-GB" sz="2001" spc="-18" dirty="0">
                <a:solidFill>
                  <a:srgbClr val="5C013F"/>
                </a:solidFill>
                <a:latin typeface="Sharp Grotesk Book"/>
                <a:cs typeface="Sharp Grotesk Book"/>
              </a:rPr>
              <a:t>a</a:t>
            </a:r>
            <a:r>
              <a:rPr lang="en-GB" sz="2001" spc="-364" dirty="0">
                <a:solidFill>
                  <a:srgbClr val="5C013F"/>
                </a:solidFill>
                <a:latin typeface="Sharp Grotesk Book"/>
                <a:cs typeface="Sharp Grotesk Book"/>
              </a:rPr>
              <a:t> </a:t>
            </a:r>
            <a:r>
              <a:rPr lang="en-GB" sz="2001" spc="-18" dirty="0">
                <a:solidFill>
                  <a:srgbClr val="5C013F"/>
                </a:solidFill>
                <a:latin typeface="Sharp Grotesk Book"/>
                <a:cs typeface="Sharp Grotesk Book"/>
              </a:rPr>
              <a:t>production,</a:t>
            </a:r>
            <a:r>
              <a:rPr lang="en-GB" sz="2001" spc="-364" dirty="0">
                <a:solidFill>
                  <a:srgbClr val="5C013F"/>
                </a:solidFill>
                <a:latin typeface="Sharp Grotesk Book"/>
                <a:cs typeface="Sharp Grotesk Book"/>
              </a:rPr>
              <a:t> </a:t>
            </a:r>
            <a:r>
              <a:rPr lang="en-GB" sz="2001" spc="-18" dirty="0">
                <a:solidFill>
                  <a:srgbClr val="5C013F"/>
                </a:solidFill>
                <a:latin typeface="Sharp Grotesk Book"/>
                <a:cs typeface="Sharp Grotesk Book"/>
              </a:rPr>
              <a:t>senior</a:t>
            </a:r>
            <a:r>
              <a:rPr lang="en-GB" sz="2001" spc="-364" dirty="0">
                <a:solidFill>
                  <a:srgbClr val="5C013F"/>
                </a:solidFill>
                <a:latin typeface="Sharp Grotesk Book"/>
                <a:cs typeface="Sharp Grotesk Book"/>
              </a:rPr>
              <a:t> </a:t>
            </a:r>
            <a:r>
              <a:rPr lang="en-GB" sz="2001" spc="-24" dirty="0">
                <a:solidFill>
                  <a:srgbClr val="5C013F"/>
                </a:solidFill>
                <a:latin typeface="Sharp Grotesk Book"/>
                <a:cs typeface="Sharp Grotesk Book"/>
              </a:rPr>
              <a:t>staff,</a:t>
            </a:r>
            <a:r>
              <a:rPr lang="en-GB" sz="2001" spc="-364" dirty="0">
                <a:solidFill>
                  <a:srgbClr val="5C013F"/>
                </a:solidFill>
                <a:latin typeface="Sharp Grotesk Book"/>
                <a:cs typeface="Sharp Grotesk Book"/>
              </a:rPr>
              <a:t> </a:t>
            </a:r>
            <a:r>
              <a:rPr lang="en-GB" sz="2001" spc="-24" dirty="0">
                <a:solidFill>
                  <a:srgbClr val="5C013F"/>
                </a:solidFill>
                <a:latin typeface="Sharp Grotesk Book"/>
                <a:cs typeface="Sharp Grotesk Book"/>
              </a:rPr>
              <a:t>together</a:t>
            </a:r>
            <a:r>
              <a:rPr lang="en-GB" sz="2001" spc="-12" dirty="0">
                <a:solidFill>
                  <a:srgbClr val="5C013F"/>
                </a:solidFill>
                <a:latin typeface="Sharp Grotesk Book"/>
                <a:cs typeface="Sharp Grotesk Book"/>
              </a:rPr>
              <a:t> </a:t>
            </a:r>
            <a:r>
              <a:rPr lang="en-GB" sz="2001" spc="-6" dirty="0">
                <a:solidFill>
                  <a:srgbClr val="5C013F"/>
                </a:solidFill>
                <a:latin typeface="Sharp Grotesk Book"/>
                <a:cs typeface="Sharp Grotesk Book"/>
              </a:rPr>
              <a:t>with</a:t>
            </a:r>
            <a:r>
              <a:rPr lang="en-GB" sz="2001" spc="243" dirty="0">
                <a:solidFill>
                  <a:srgbClr val="5C013F"/>
                </a:solidFill>
                <a:latin typeface="Sharp Grotesk Book"/>
                <a:cs typeface="Sharp Grotesk Book"/>
              </a:rPr>
              <a:t> </a:t>
            </a:r>
            <a:r>
              <a:rPr lang="en-GB" sz="2001" spc="-24" dirty="0">
                <a:solidFill>
                  <a:srgbClr val="5C013F"/>
                </a:solidFill>
                <a:latin typeface="Sharp Grotesk Book"/>
                <a:cs typeface="Sharp Grotesk Book"/>
              </a:rPr>
              <a:t>legal</a:t>
            </a:r>
            <a:r>
              <a:rPr lang="en-GB" sz="2001" spc="243" dirty="0">
                <a:solidFill>
                  <a:srgbClr val="5C013F"/>
                </a:solidFill>
                <a:latin typeface="Sharp Grotesk Book"/>
                <a:cs typeface="Sharp Grotesk Book"/>
              </a:rPr>
              <a:t> </a:t>
            </a:r>
            <a:r>
              <a:rPr lang="en-GB" sz="2001" spc="-18" dirty="0">
                <a:solidFill>
                  <a:srgbClr val="5C013F"/>
                </a:solidFill>
                <a:latin typeface="Sharp Grotesk Book"/>
                <a:cs typeface="Sharp Grotesk Book"/>
              </a:rPr>
              <a:t>should</a:t>
            </a:r>
            <a:r>
              <a:rPr lang="en-GB" sz="2001" spc="243" dirty="0">
                <a:solidFill>
                  <a:srgbClr val="5C013F"/>
                </a:solidFill>
                <a:latin typeface="Sharp Grotesk Book"/>
                <a:cs typeface="Sharp Grotesk Book"/>
              </a:rPr>
              <a:t> </a:t>
            </a:r>
            <a:r>
              <a:rPr lang="en-GB" sz="2001" spc="-30" dirty="0">
                <a:solidFill>
                  <a:srgbClr val="5C013F"/>
                </a:solidFill>
                <a:latin typeface="Sharp Grotesk Book"/>
                <a:cs typeface="Sharp Grotesk Book"/>
              </a:rPr>
              <a:t>review</a:t>
            </a:r>
            <a:r>
              <a:rPr lang="en-GB" sz="2001" spc="243" dirty="0">
                <a:solidFill>
                  <a:srgbClr val="5C013F"/>
                </a:solidFill>
                <a:latin typeface="Sharp Grotesk Book"/>
                <a:cs typeface="Sharp Grotesk Book"/>
              </a:rPr>
              <a:t> </a:t>
            </a:r>
            <a:r>
              <a:rPr lang="en-GB" sz="2001" spc="-24" dirty="0">
                <a:solidFill>
                  <a:srgbClr val="5C013F"/>
                </a:solidFill>
                <a:latin typeface="Sharp Grotesk Book"/>
                <a:cs typeface="Sharp Grotesk Book"/>
              </a:rPr>
              <a:t>what</a:t>
            </a:r>
            <a:r>
              <a:rPr lang="en-GB" sz="2001" spc="243" dirty="0">
                <a:solidFill>
                  <a:srgbClr val="5C013F"/>
                </a:solidFill>
                <a:latin typeface="Sharp Grotesk Book"/>
                <a:cs typeface="Sharp Grotesk Book"/>
              </a:rPr>
              <a:t> </a:t>
            </a:r>
            <a:r>
              <a:rPr lang="en-GB" sz="2001" spc="-12" dirty="0">
                <a:solidFill>
                  <a:srgbClr val="5C013F"/>
                </a:solidFill>
                <a:latin typeface="Sharp Grotesk Book"/>
                <a:cs typeface="Sharp Grotesk Book"/>
              </a:rPr>
              <a:t>personal</a:t>
            </a:r>
            <a:r>
              <a:rPr lang="en-GB" sz="2001" spc="243" dirty="0">
                <a:solidFill>
                  <a:srgbClr val="5C013F"/>
                </a:solidFill>
                <a:latin typeface="Sharp Grotesk Book"/>
                <a:cs typeface="Sharp Grotesk Book"/>
              </a:rPr>
              <a:t> </a:t>
            </a:r>
            <a:r>
              <a:rPr lang="en-GB" sz="2001" spc="-24" dirty="0">
                <a:solidFill>
                  <a:srgbClr val="5C013F"/>
                </a:solidFill>
                <a:latin typeface="Sharp Grotesk Book"/>
                <a:cs typeface="Sharp Grotesk Book"/>
              </a:rPr>
              <a:t>data</a:t>
            </a:r>
            <a:r>
              <a:rPr lang="en-GB" sz="2001" spc="243" dirty="0">
                <a:solidFill>
                  <a:srgbClr val="5C013F"/>
                </a:solidFill>
                <a:latin typeface="Sharp Grotesk Book"/>
                <a:cs typeface="Sharp Grotesk Book"/>
              </a:rPr>
              <a:t> </a:t>
            </a:r>
            <a:r>
              <a:rPr lang="en-GB" sz="2001" spc="-12" dirty="0">
                <a:solidFill>
                  <a:srgbClr val="5C013F"/>
                </a:solidFill>
                <a:latin typeface="Sharp Grotesk Book"/>
                <a:cs typeface="Sharp Grotesk Book"/>
              </a:rPr>
              <a:t>can </a:t>
            </a:r>
            <a:r>
              <a:rPr lang="en-GB" sz="2001" spc="-6" dirty="0">
                <a:solidFill>
                  <a:srgbClr val="5C013F"/>
                </a:solidFill>
                <a:latin typeface="Sharp Grotesk Book"/>
                <a:cs typeface="Sharp Grotesk Book"/>
              </a:rPr>
              <a:t>be </a:t>
            </a:r>
            <a:r>
              <a:rPr lang="en-GB" sz="2001" spc="-18" dirty="0">
                <a:solidFill>
                  <a:srgbClr val="5C013F"/>
                </a:solidFill>
                <a:latin typeface="Sharp Grotesk Book"/>
                <a:cs typeface="Sharp Grotesk Book"/>
              </a:rPr>
              <a:t>legitimately</a:t>
            </a:r>
            <a:r>
              <a:rPr lang="en-GB" sz="2001" spc="-6" dirty="0">
                <a:solidFill>
                  <a:srgbClr val="5C013F"/>
                </a:solidFill>
                <a:latin typeface="Sharp Grotesk Book"/>
                <a:cs typeface="Sharp Grotesk Book"/>
              </a:rPr>
              <a:t> </a:t>
            </a:r>
            <a:r>
              <a:rPr lang="en-GB" sz="2001" spc="-18" dirty="0">
                <a:solidFill>
                  <a:srgbClr val="5C013F"/>
                </a:solidFill>
                <a:latin typeface="Sharp Grotesk Book"/>
                <a:cs typeface="Sharp Grotesk Book"/>
              </a:rPr>
              <a:t>retained</a:t>
            </a:r>
            <a:r>
              <a:rPr lang="en-GB" sz="2001" spc="-6" dirty="0">
                <a:solidFill>
                  <a:srgbClr val="5C013F"/>
                </a:solidFill>
                <a:latin typeface="Sharp Grotesk Book"/>
                <a:cs typeface="Sharp Grotesk Book"/>
              </a:rPr>
              <a:t> </a:t>
            </a:r>
            <a:r>
              <a:rPr lang="en-GB" sz="2001" spc="-12" dirty="0">
                <a:solidFill>
                  <a:srgbClr val="5C013F"/>
                </a:solidFill>
                <a:latin typeface="Sharp Grotesk Book"/>
                <a:cs typeface="Sharp Grotesk Book"/>
              </a:rPr>
              <a:t>or</a:t>
            </a:r>
            <a:r>
              <a:rPr lang="en-GB" sz="2001" spc="-6" dirty="0">
                <a:solidFill>
                  <a:srgbClr val="5C013F"/>
                </a:solidFill>
                <a:latin typeface="Sharp Grotesk Book"/>
                <a:cs typeface="Sharp Grotesk Book"/>
              </a:rPr>
              <a:t> </a:t>
            </a:r>
            <a:r>
              <a:rPr lang="en-GB" sz="2001" spc="-24" dirty="0">
                <a:solidFill>
                  <a:srgbClr val="5C013F"/>
                </a:solidFill>
                <a:latin typeface="Sharp Grotesk Book"/>
                <a:cs typeface="Sharp Grotesk Book"/>
              </a:rPr>
              <a:t>must</a:t>
            </a:r>
            <a:r>
              <a:rPr lang="en-GB" sz="2001" spc="-6" dirty="0">
                <a:solidFill>
                  <a:srgbClr val="5C013F"/>
                </a:solidFill>
                <a:latin typeface="Sharp Grotesk Book"/>
                <a:cs typeface="Sharp Grotesk Book"/>
              </a:rPr>
              <a:t> be </a:t>
            </a:r>
            <a:r>
              <a:rPr lang="en-GB" sz="2001" spc="-24" dirty="0">
                <a:solidFill>
                  <a:srgbClr val="5C013F"/>
                </a:solidFill>
                <a:latin typeface="Sharp Grotesk Book"/>
                <a:cs typeface="Sharp Grotesk Book"/>
              </a:rPr>
              <a:t>destroyed.</a:t>
            </a:r>
            <a:endParaRPr lang="en-GB" sz="2001" dirty="0">
              <a:latin typeface="Sharp Grotesk Book"/>
              <a:cs typeface="Sharp Grotesk Book"/>
            </a:endParaRPr>
          </a:p>
        </p:txBody>
      </p:sp>
      <p:sp>
        <p:nvSpPr>
          <p:cNvPr id="5" name="TextBox 4">
            <a:extLst>
              <a:ext uri="{FF2B5EF4-FFF2-40B4-BE49-F238E27FC236}">
                <a16:creationId xmlns:a16="http://schemas.microsoft.com/office/drawing/2014/main" id="{3097BE7D-CA45-8E9C-F794-1264A06C5F70}"/>
              </a:ext>
            </a:extLst>
          </p:cNvPr>
          <p:cNvSpPr txBox="1"/>
          <p:nvPr/>
        </p:nvSpPr>
        <p:spPr>
          <a:xfrm>
            <a:off x="900000" y="4974552"/>
            <a:ext cx="7143718" cy="2771336"/>
          </a:xfrm>
          <a:prstGeom prst="rect">
            <a:avLst/>
          </a:prstGeom>
          <a:noFill/>
        </p:spPr>
        <p:txBody>
          <a:bodyPr wrap="square" lIns="0" tIns="0" rIns="0" bIns="0">
            <a:spAutoFit/>
          </a:bodyPr>
          <a:lstStyle/>
          <a:p>
            <a:r>
              <a:rPr kumimoji="0" lang="en-GB" sz="6003" b="0" i="0" u="none" strike="noStrike" kern="0" cap="none" spc="-61" normalizeH="0" baseline="0" noProof="0" dirty="0">
                <a:ln>
                  <a:noFill/>
                </a:ln>
                <a:solidFill>
                  <a:srgbClr val="5C013F"/>
                </a:solidFill>
                <a:effectLst/>
                <a:uLnTx/>
                <a:uFillTx/>
                <a:latin typeface="Sharp Grotesk Medium"/>
                <a:ea typeface="+mj-ea"/>
              </a:rPr>
              <a:t>End of production/</a:t>
            </a:r>
            <a:br>
              <a:rPr kumimoji="0" lang="en-GB" sz="6003" b="0" i="0" u="none" strike="noStrike" kern="0" cap="none" spc="-61" normalizeH="0" baseline="0" noProof="0" dirty="0">
                <a:ln>
                  <a:noFill/>
                </a:ln>
                <a:solidFill>
                  <a:srgbClr val="5C013F"/>
                </a:solidFill>
                <a:effectLst/>
                <a:uLnTx/>
                <a:uFillTx/>
                <a:latin typeface="Sharp Grotesk Medium"/>
                <a:ea typeface="+mj-ea"/>
              </a:rPr>
            </a:br>
            <a:r>
              <a:rPr kumimoji="0" lang="en-GB" sz="6003" b="0" i="0" u="none" strike="noStrike" kern="0" cap="none" spc="-61" normalizeH="0" baseline="0" noProof="0" dirty="0">
                <a:ln>
                  <a:noFill/>
                </a:ln>
                <a:solidFill>
                  <a:srgbClr val="5C013F"/>
                </a:solidFill>
                <a:effectLst/>
                <a:uLnTx/>
                <a:uFillTx/>
                <a:latin typeface="Sharp Grotesk Medium"/>
                <a:ea typeface="+mj-ea"/>
              </a:rPr>
              <a:t>retention</a:t>
            </a:r>
            <a:endParaRPr lang="en-US" dirty="0"/>
          </a:p>
        </p:txBody>
      </p:sp>
      <p:sp>
        <p:nvSpPr>
          <p:cNvPr id="6" name="object 3">
            <a:extLst>
              <a:ext uri="{FF2B5EF4-FFF2-40B4-BE49-F238E27FC236}">
                <a16:creationId xmlns:a16="http://schemas.microsoft.com/office/drawing/2014/main" id="{0FAF1086-9945-A998-EB16-8D82936AA527}"/>
              </a:ext>
            </a:extLst>
          </p:cNvPr>
          <p:cNvSpPr/>
          <p:nvPr/>
        </p:nvSpPr>
        <p:spPr>
          <a:xfrm>
            <a:off x="900000" y="3923140"/>
            <a:ext cx="813256" cy="813256"/>
          </a:xfrm>
          <a:custGeom>
            <a:avLst/>
            <a:gdLst/>
            <a:ahLst/>
            <a:cxnLst/>
            <a:rect l="l" t="t" r="r" b="b"/>
            <a:pathLst>
              <a:path w="670560" h="67056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FF4370"/>
          </a:solidFill>
        </p:spPr>
        <p:txBody>
          <a:bodyPr wrap="square" lIns="0" tIns="0" rIns="0" bIns="0" rtlCol="0"/>
          <a:lstStyle/>
          <a:p>
            <a:endParaRPr/>
          </a:p>
        </p:txBody>
      </p:sp>
      <p:sp>
        <p:nvSpPr>
          <p:cNvPr id="7" name="object 4">
            <a:extLst>
              <a:ext uri="{FF2B5EF4-FFF2-40B4-BE49-F238E27FC236}">
                <a16:creationId xmlns:a16="http://schemas.microsoft.com/office/drawing/2014/main" id="{FC0522A1-1FA4-28B7-8F16-8024BE88B8D5}"/>
              </a:ext>
            </a:extLst>
          </p:cNvPr>
          <p:cNvSpPr txBox="1"/>
          <p:nvPr/>
        </p:nvSpPr>
        <p:spPr>
          <a:xfrm>
            <a:off x="900000" y="3923140"/>
            <a:ext cx="813255" cy="813255"/>
          </a:xfrm>
          <a:prstGeom prst="rect">
            <a:avLst/>
          </a:prstGeom>
        </p:spPr>
        <p:txBody>
          <a:bodyPr vert="horz" wrap="square" lIns="0" tIns="0" rIns="0" bIns="0" rtlCol="0" anchor="ctr" anchorCtr="0">
            <a:noAutofit/>
          </a:bodyPr>
          <a:lstStyle/>
          <a:p>
            <a:pPr marL="15403" algn="ctr">
              <a:spcBef>
                <a:spcPts val="138"/>
              </a:spcBef>
            </a:pPr>
            <a:r>
              <a:rPr lang="en-GB" sz="3578" spc="6" dirty="0">
                <a:solidFill>
                  <a:srgbClr val="FFFFFF"/>
                </a:solidFill>
                <a:latin typeface="Sharp Grotesk Medium"/>
                <a:cs typeface="Sharp Grotesk Medium"/>
              </a:rPr>
              <a:t>7</a:t>
            </a:r>
            <a:endParaRPr sz="3578" dirty="0">
              <a:latin typeface="Sharp Grotesk Medium"/>
              <a:cs typeface="Sharp Grotesk Medium"/>
            </a:endParaRPr>
          </a:p>
        </p:txBody>
      </p:sp>
      <p:sp>
        <p:nvSpPr>
          <p:cNvPr id="8" name="object 5">
            <a:extLst>
              <a:ext uri="{FF2B5EF4-FFF2-40B4-BE49-F238E27FC236}">
                <a16:creationId xmlns:a16="http://schemas.microsoft.com/office/drawing/2014/main" id="{0D6B6A11-2116-9BA3-6A93-3A7A8373C2F4}"/>
              </a:ext>
            </a:extLst>
          </p:cNvPr>
          <p:cNvSpPr txBox="1"/>
          <p:nvPr/>
        </p:nvSpPr>
        <p:spPr>
          <a:xfrm>
            <a:off x="8620052" y="8465888"/>
            <a:ext cx="7142948" cy="3233999"/>
          </a:xfrm>
          <a:prstGeom prst="rect">
            <a:avLst/>
          </a:prstGeom>
        </p:spPr>
        <p:txBody>
          <a:bodyPr vert="horz" wrap="square" lIns="0" tIns="0" rIns="0" bIns="0" rtlCol="0">
            <a:spAutoFit/>
          </a:bodyPr>
          <a:lstStyle/>
          <a:p>
            <a:pPr marL="15403" marR="6161" algn="just">
              <a:lnSpc>
                <a:spcPct val="116599"/>
              </a:lnSpc>
              <a:spcBef>
                <a:spcPts val="121"/>
              </a:spcBef>
            </a:pPr>
            <a:r>
              <a:rPr sz="2001" dirty="0">
                <a:solidFill>
                  <a:srgbClr val="5C013F"/>
                </a:solidFill>
                <a:latin typeface="Sharp Grotesk Book"/>
                <a:cs typeface="Sharp Grotesk Book"/>
              </a:rPr>
              <a:t>For</a:t>
            </a:r>
            <a:r>
              <a:rPr sz="2001" spc="-127" dirty="0">
                <a:solidFill>
                  <a:srgbClr val="5C013F"/>
                </a:solidFill>
                <a:latin typeface="Sharp Grotesk Book"/>
                <a:cs typeface="Sharp Grotesk Book"/>
              </a:rPr>
              <a:t> </a:t>
            </a:r>
            <a:r>
              <a:rPr sz="2001" spc="-36" dirty="0">
                <a:solidFill>
                  <a:srgbClr val="5C013F"/>
                </a:solidFill>
                <a:latin typeface="Sharp Grotesk Book"/>
                <a:cs typeface="Sharp Grotesk Book"/>
              </a:rPr>
              <a:t>example,</a:t>
            </a:r>
            <a:r>
              <a:rPr sz="2001" spc="-121" dirty="0">
                <a:solidFill>
                  <a:srgbClr val="5C013F"/>
                </a:solidFill>
                <a:latin typeface="Sharp Grotesk Book"/>
                <a:cs typeface="Sharp Grotesk Book"/>
              </a:rPr>
              <a:t> </a:t>
            </a:r>
            <a:r>
              <a:rPr sz="2001" spc="-24" dirty="0">
                <a:solidFill>
                  <a:srgbClr val="5C013F"/>
                </a:solidFill>
                <a:latin typeface="Sharp Grotesk Book"/>
                <a:cs typeface="Sharp Grotesk Book"/>
              </a:rPr>
              <a:t>records</a:t>
            </a:r>
            <a:r>
              <a:rPr sz="2001" spc="-127" dirty="0">
                <a:solidFill>
                  <a:srgbClr val="5C013F"/>
                </a:solidFill>
                <a:latin typeface="Sharp Grotesk Book"/>
                <a:cs typeface="Sharp Grotesk Book"/>
              </a:rPr>
              <a:t> </a:t>
            </a:r>
            <a:r>
              <a:rPr sz="2001" dirty="0">
                <a:solidFill>
                  <a:srgbClr val="5C013F"/>
                </a:solidFill>
                <a:latin typeface="Sharp Grotesk Book"/>
                <a:cs typeface="Sharp Grotesk Book"/>
              </a:rPr>
              <a:t>of</a:t>
            </a:r>
            <a:r>
              <a:rPr sz="2001" spc="-121" dirty="0">
                <a:solidFill>
                  <a:srgbClr val="5C013F"/>
                </a:solidFill>
                <a:latin typeface="Sharp Grotesk Book"/>
                <a:cs typeface="Sharp Grotesk Book"/>
              </a:rPr>
              <a:t> </a:t>
            </a:r>
            <a:r>
              <a:rPr sz="2001" spc="-12" dirty="0">
                <a:solidFill>
                  <a:srgbClr val="5C013F"/>
                </a:solidFill>
                <a:latin typeface="Sharp Grotesk Book"/>
                <a:cs typeface="Sharp Grotesk Book"/>
              </a:rPr>
              <a:t>quiz</a:t>
            </a:r>
            <a:r>
              <a:rPr sz="2001" spc="-121" dirty="0">
                <a:solidFill>
                  <a:srgbClr val="5C013F"/>
                </a:solidFill>
                <a:latin typeface="Sharp Grotesk Book"/>
                <a:cs typeface="Sharp Grotesk Book"/>
              </a:rPr>
              <a:t> </a:t>
            </a:r>
            <a:r>
              <a:rPr sz="2001" spc="-24" dirty="0">
                <a:solidFill>
                  <a:srgbClr val="5C013F"/>
                </a:solidFill>
                <a:latin typeface="Sharp Grotesk Book"/>
                <a:cs typeface="Sharp Grotesk Book"/>
              </a:rPr>
              <a:t>show</a:t>
            </a:r>
            <a:r>
              <a:rPr sz="2001" spc="-127" dirty="0">
                <a:solidFill>
                  <a:srgbClr val="5C013F"/>
                </a:solidFill>
                <a:latin typeface="Sharp Grotesk Book"/>
                <a:cs typeface="Sharp Grotesk Book"/>
              </a:rPr>
              <a:t> </a:t>
            </a:r>
            <a:r>
              <a:rPr sz="2001" spc="-12" dirty="0">
                <a:solidFill>
                  <a:srgbClr val="5C013F"/>
                </a:solidFill>
                <a:latin typeface="Sharp Grotesk Book"/>
                <a:cs typeface="Sharp Grotesk Book"/>
              </a:rPr>
              <a:t>applicants</a:t>
            </a:r>
            <a:r>
              <a:rPr sz="2001" spc="-121" dirty="0">
                <a:solidFill>
                  <a:srgbClr val="5C013F"/>
                </a:solidFill>
                <a:latin typeface="Sharp Grotesk Book"/>
                <a:cs typeface="Sharp Grotesk Book"/>
              </a:rPr>
              <a:t> </a:t>
            </a:r>
            <a:r>
              <a:rPr sz="2001" spc="-12" dirty="0">
                <a:solidFill>
                  <a:srgbClr val="5C013F"/>
                </a:solidFill>
                <a:latin typeface="Sharp Grotesk Book"/>
                <a:cs typeface="Sharp Grotesk Book"/>
              </a:rPr>
              <a:t>who</a:t>
            </a:r>
            <a:r>
              <a:rPr sz="2001" spc="-127" dirty="0">
                <a:solidFill>
                  <a:srgbClr val="5C013F"/>
                </a:solidFill>
                <a:latin typeface="Sharp Grotesk Book"/>
                <a:cs typeface="Sharp Grotesk Book"/>
              </a:rPr>
              <a:t> </a:t>
            </a:r>
            <a:r>
              <a:rPr sz="2001" spc="-30" dirty="0">
                <a:solidFill>
                  <a:srgbClr val="5C013F"/>
                </a:solidFill>
                <a:latin typeface="Sharp Grotesk Book"/>
                <a:cs typeface="Sharp Grotesk Book"/>
              </a:rPr>
              <a:t>are </a:t>
            </a:r>
            <a:r>
              <a:rPr sz="2001" dirty="0">
                <a:solidFill>
                  <a:srgbClr val="5C013F"/>
                </a:solidFill>
                <a:latin typeface="Sharp Grotesk Book"/>
                <a:cs typeface="Sharp Grotesk Book"/>
              </a:rPr>
              <a:t>not</a:t>
            </a:r>
            <a:r>
              <a:rPr sz="2001" spc="121" dirty="0">
                <a:solidFill>
                  <a:srgbClr val="5C013F"/>
                </a:solidFill>
                <a:latin typeface="Sharp Grotesk Book"/>
                <a:cs typeface="Sharp Grotesk Book"/>
              </a:rPr>
              <a:t> </a:t>
            </a:r>
            <a:r>
              <a:rPr sz="2001" dirty="0">
                <a:solidFill>
                  <a:srgbClr val="5C013F"/>
                </a:solidFill>
                <a:latin typeface="Sharp Grotesk Book"/>
                <a:cs typeface="Sharp Grotesk Book"/>
              </a:rPr>
              <a:t>in</a:t>
            </a:r>
            <a:r>
              <a:rPr sz="2001" spc="127" dirty="0">
                <a:solidFill>
                  <a:srgbClr val="5C013F"/>
                </a:solidFill>
                <a:latin typeface="Sharp Grotesk Book"/>
                <a:cs typeface="Sharp Grotesk Book"/>
              </a:rPr>
              <a:t> </a:t>
            </a:r>
            <a:r>
              <a:rPr sz="2001" dirty="0">
                <a:solidFill>
                  <a:srgbClr val="5C013F"/>
                </a:solidFill>
                <a:latin typeface="Sharp Grotesk Book"/>
                <a:cs typeface="Sharp Grotesk Book"/>
              </a:rPr>
              <a:t>the</a:t>
            </a:r>
            <a:r>
              <a:rPr sz="2001" spc="121" dirty="0">
                <a:solidFill>
                  <a:srgbClr val="5C013F"/>
                </a:solidFill>
                <a:latin typeface="Sharp Grotesk Book"/>
                <a:cs typeface="Sharp Grotesk Book"/>
              </a:rPr>
              <a:t> </a:t>
            </a:r>
            <a:r>
              <a:rPr sz="2001" dirty="0">
                <a:solidFill>
                  <a:srgbClr val="5C013F"/>
                </a:solidFill>
                <a:latin typeface="Sharp Grotesk Book"/>
                <a:cs typeface="Sharp Grotesk Book"/>
              </a:rPr>
              <a:t>final</a:t>
            </a:r>
            <a:r>
              <a:rPr sz="2001" spc="127" dirty="0">
                <a:solidFill>
                  <a:srgbClr val="5C013F"/>
                </a:solidFill>
                <a:latin typeface="Sharp Grotesk Book"/>
                <a:cs typeface="Sharp Grotesk Book"/>
              </a:rPr>
              <a:t> </a:t>
            </a:r>
            <a:r>
              <a:rPr sz="2001" dirty="0">
                <a:solidFill>
                  <a:srgbClr val="5C013F"/>
                </a:solidFill>
                <a:latin typeface="Sharp Grotesk Book"/>
                <a:cs typeface="Sharp Grotesk Book"/>
              </a:rPr>
              <a:t>program</a:t>
            </a:r>
            <a:r>
              <a:rPr sz="2001" spc="121" dirty="0">
                <a:solidFill>
                  <a:srgbClr val="5C013F"/>
                </a:solidFill>
                <a:latin typeface="Sharp Grotesk Book"/>
                <a:cs typeface="Sharp Grotesk Book"/>
              </a:rPr>
              <a:t> </a:t>
            </a:r>
            <a:r>
              <a:rPr sz="2001" dirty="0">
                <a:solidFill>
                  <a:srgbClr val="5C013F"/>
                </a:solidFill>
                <a:latin typeface="Sharp Grotesk Book"/>
                <a:cs typeface="Sharp Grotesk Book"/>
              </a:rPr>
              <a:t>should</a:t>
            </a:r>
            <a:r>
              <a:rPr sz="2001" spc="127" dirty="0">
                <a:solidFill>
                  <a:srgbClr val="5C013F"/>
                </a:solidFill>
                <a:latin typeface="Sharp Grotesk Book"/>
                <a:cs typeface="Sharp Grotesk Book"/>
              </a:rPr>
              <a:t> </a:t>
            </a:r>
            <a:r>
              <a:rPr sz="2001" dirty="0">
                <a:solidFill>
                  <a:srgbClr val="5C013F"/>
                </a:solidFill>
                <a:latin typeface="Sharp Grotesk Book"/>
                <a:cs typeface="Sharp Grotesk Book"/>
              </a:rPr>
              <a:t>be</a:t>
            </a:r>
            <a:r>
              <a:rPr sz="2001" spc="127" dirty="0">
                <a:solidFill>
                  <a:srgbClr val="5C013F"/>
                </a:solidFill>
                <a:latin typeface="Sharp Grotesk Book"/>
                <a:cs typeface="Sharp Grotesk Book"/>
              </a:rPr>
              <a:t> </a:t>
            </a:r>
            <a:r>
              <a:rPr sz="2001" dirty="0">
                <a:solidFill>
                  <a:srgbClr val="5C013F"/>
                </a:solidFill>
                <a:latin typeface="Sharp Grotesk Book"/>
                <a:cs typeface="Sharp Grotesk Book"/>
              </a:rPr>
              <a:t>destroyed</a:t>
            </a:r>
            <a:r>
              <a:rPr sz="2001" spc="121" dirty="0">
                <a:solidFill>
                  <a:srgbClr val="5C013F"/>
                </a:solidFill>
                <a:latin typeface="Sharp Grotesk Book"/>
                <a:cs typeface="Sharp Grotesk Book"/>
              </a:rPr>
              <a:t> </a:t>
            </a:r>
            <a:r>
              <a:rPr sz="2001" spc="-12" dirty="0">
                <a:solidFill>
                  <a:srgbClr val="5C013F"/>
                </a:solidFill>
                <a:latin typeface="Sharp Grotesk Book"/>
                <a:cs typeface="Sharp Grotesk Book"/>
              </a:rPr>
              <a:t>unless </a:t>
            </a:r>
            <a:r>
              <a:rPr sz="2001" dirty="0">
                <a:solidFill>
                  <a:srgbClr val="5C013F"/>
                </a:solidFill>
                <a:latin typeface="Sharp Grotesk Book"/>
                <a:cs typeface="Sharp Grotesk Book"/>
              </a:rPr>
              <a:t>they</a:t>
            </a:r>
            <a:r>
              <a:rPr sz="2001" spc="-115" dirty="0">
                <a:solidFill>
                  <a:srgbClr val="5C013F"/>
                </a:solidFill>
                <a:latin typeface="Sharp Grotesk Book"/>
                <a:cs typeface="Sharp Grotesk Book"/>
              </a:rPr>
              <a:t> </a:t>
            </a:r>
            <a:r>
              <a:rPr sz="2001" spc="-30" dirty="0">
                <a:solidFill>
                  <a:srgbClr val="5C013F"/>
                </a:solidFill>
                <a:latin typeface="Sharp Grotesk Book"/>
                <a:cs typeface="Sharp Grotesk Book"/>
              </a:rPr>
              <a:t>have</a:t>
            </a:r>
            <a:r>
              <a:rPr sz="2001" spc="-109" dirty="0">
                <a:solidFill>
                  <a:srgbClr val="5C013F"/>
                </a:solidFill>
                <a:latin typeface="Sharp Grotesk Book"/>
                <a:cs typeface="Sharp Grotesk Book"/>
              </a:rPr>
              <a:t> </a:t>
            </a:r>
            <a:r>
              <a:rPr sz="2001" spc="-12" dirty="0">
                <a:solidFill>
                  <a:srgbClr val="5C013F"/>
                </a:solidFill>
                <a:latin typeface="Sharp Grotesk Book"/>
                <a:cs typeface="Sharp Grotesk Book"/>
              </a:rPr>
              <a:t>given</a:t>
            </a:r>
            <a:r>
              <a:rPr sz="2001" spc="-109" dirty="0">
                <a:solidFill>
                  <a:srgbClr val="5C013F"/>
                </a:solidFill>
                <a:latin typeface="Sharp Grotesk Book"/>
                <a:cs typeface="Sharp Grotesk Book"/>
              </a:rPr>
              <a:t> </a:t>
            </a:r>
            <a:r>
              <a:rPr sz="2001" spc="-12" dirty="0">
                <a:solidFill>
                  <a:srgbClr val="5C013F"/>
                </a:solidFill>
                <a:latin typeface="Sharp Grotesk Book"/>
                <a:cs typeface="Sharp Grotesk Book"/>
              </a:rPr>
              <a:t>permission</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for</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the</a:t>
            </a:r>
            <a:r>
              <a:rPr sz="2001" spc="-109" dirty="0">
                <a:solidFill>
                  <a:srgbClr val="5C013F"/>
                </a:solidFill>
                <a:latin typeface="Sharp Grotesk Book"/>
                <a:cs typeface="Sharp Grotesk Book"/>
              </a:rPr>
              <a:t> </a:t>
            </a:r>
            <a:r>
              <a:rPr sz="2001" spc="-12" dirty="0">
                <a:solidFill>
                  <a:srgbClr val="5C013F"/>
                </a:solidFill>
                <a:latin typeface="Sharp Grotesk Book"/>
                <a:cs typeface="Sharp Grotesk Book"/>
              </a:rPr>
              <a:t>records</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to</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be</a:t>
            </a:r>
            <a:r>
              <a:rPr sz="2001" spc="-109" dirty="0">
                <a:solidFill>
                  <a:srgbClr val="5C013F"/>
                </a:solidFill>
                <a:latin typeface="Sharp Grotesk Book"/>
                <a:cs typeface="Sharp Grotesk Book"/>
              </a:rPr>
              <a:t> </a:t>
            </a:r>
            <a:r>
              <a:rPr sz="2001" spc="-24" dirty="0">
                <a:solidFill>
                  <a:srgbClr val="5C013F"/>
                </a:solidFill>
                <a:latin typeface="Sharp Grotesk Book"/>
                <a:cs typeface="Sharp Grotesk Book"/>
              </a:rPr>
              <a:t>kept </a:t>
            </a:r>
            <a:r>
              <a:rPr sz="2001" dirty="0">
                <a:solidFill>
                  <a:srgbClr val="5C013F"/>
                </a:solidFill>
                <a:latin typeface="Sharp Grotesk Book"/>
                <a:cs typeface="Sharp Grotesk Book"/>
              </a:rPr>
              <a:t>for</a:t>
            </a:r>
            <a:r>
              <a:rPr sz="2001" spc="194" dirty="0">
                <a:solidFill>
                  <a:srgbClr val="5C013F"/>
                </a:solidFill>
                <a:latin typeface="Sharp Grotesk Book"/>
                <a:cs typeface="Sharp Grotesk Book"/>
              </a:rPr>
              <a:t> </a:t>
            </a:r>
            <a:r>
              <a:rPr sz="2001" dirty="0">
                <a:solidFill>
                  <a:srgbClr val="5C013F"/>
                </a:solidFill>
                <a:latin typeface="Sharp Grotesk Book"/>
                <a:cs typeface="Sharp Grotesk Book"/>
              </a:rPr>
              <a:t>future</a:t>
            </a:r>
            <a:r>
              <a:rPr sz="2001" spc="194" dirty="0">
                <a:solidFill>
                  <a:srgbClr val="5C013F"/>
                </a:solidFill>
                <a:latin typeface="Sharp Grotesk Book"/>
                <a:cs typeface="Sharp Grotesk Book"/>
              </a:rPr>
              <a:t> </a:t>
            </a:r>
            <a:r>
              <a:rPr sz="2001" dirty="0">
                <a:solidFill>
                  <a:srgbClr val="5C013F"/>
                </a:solidFill>
                <a:latin typeface="Sharp Grotesk Book"/>
                <a:cs typeface="Sharp Grotesk Book"/>
              </a:rPr>
              <a:t>series</a:t>
            </a:r>
            <a:r>
              <a:rPr sz="2001" spc="200" dirty="0">
                <a:solidFill>
                  <a:srgbClr val="5C013F"/>
                </a:solidFill>
                <a:latin typeface="Sharp Grotesk Book"/>
                <a:cs typeface="Sharp Grotesk Book"/>
              </a:rPr>
              <a:t> </a:t>
            </a:r>
            <a:r>
              <a:rPr sz="2001" dirty="0">
                <a:solidFill>
                  <a:srgbClr val="5C013F"/>
                </a:solidFill>
                <a:latin typeface="Sharp Grotesk Book"/>
                <a:cs typeface="Sharp Grotesk Book"/>
              </a:rPr>
              <a:t>or</a:t>
            </a:r>
            <a:r>
              <a:rPr sz="2001" spc="194" dirty="0">
                <a:solidFill>
                  <a:srgbClr val="5C013F"/>
                </a:solidFill>
                <a:latin typeface="Sharp Grotesk Book"/>
                <a:cs typeface="Sharp Grotesk Book"/>
              </a:rPr>
              <a:t> </a:t>
            </a:r>
            <a:r>
              <a:rPr sz="2001" dirty="0">
                <a:solidFill>
                  <a:srgbClr val="5C013F"/>
                </a:solidFill>
                <a:latin typeface="Sharp Grotesk Book"/>
                <a:cs typeface="Sharp Grotesk Book"/>
              </a:rPr>
              <a:t>other</a:t>
            </a:r>
            <a:r>
              <a:rPr sz="2001" spc="194" dirty="0">
                <a:solidFill>
                  <a:srgbClr val="5C013F"/>
                </a:solidFill>
                <a:latin typeface="Sharp Grotesk Book"/>
                <a:cs typeface="Sharp Grotesk Book"/>
              </a:rPr>
              <a:t> </a:t>
            </a:r>
            <a:r>
              <a:rPr sz="2001" dirty="0">
                <a:solidFill>
                  <a:srgbClr val="5C013F"/>
                </a:solidFill>
                <a:latin typeface="Sharp Grotesk Book"/>
                <a:cs typeface="Sharp Grotesk Book"/>
              </a:rPr>
              <a:t>shows</a:t>
            </a:r>
            <a:r>
              <a:rPr sz="2001" spc="200" dirty="0">
                <a:solidFill>
                  <a:srgbClr val="5C013F"/>
                </a:solidFill>
                <a:latin typeface="Sharp Grotesk Book"/>
                <a:cs typeface="Sharp Grotesk Book"/>
              </a:rPr>
              <a:t> </a:t>
            </a:r>
            <a:r>
              <a:rPr sz="2001" dirty="0">
                <a:solidFill>
                  <a:srgbClr val="5C013F"/>
                </a:solidFill>
                <a:latin typeface="Sharp Grotesk Book"/>
                <a:cs typeface="Sharp Grotesk Book"/>
              </a:rPr>
              <a:t>or</a:t>
            </a:r>
            <a:r>
              <a:rPr sz="2001" spc="194" dirty="0">
                <a:solidFill>
                  <a:srgbClr val="5C013F"/>
                </a:solidFill>
                <a:latin typeface="Sharp Grotesk Book"/>
                <a:cs typeface="Sharp Grotesk Book"/>
              </a:rPr>
              <a:t> </a:t>
            </a:r>
            <a:r>
              <a:rPr sz="2001" dirty="0">
                <a:solidFill>
                  <a:srgbClr val="5C013F"/>
                </a:solidFill>
                <a:latin typeface="Sharp Grotesk Book"/>
                <a:cs typeface="Sharp Grotesk Book"/>
              </a:rPr>
              <a:t>there</a:t>
            </a:r>
            <a:r>
              <a:rPr sz="2001" spc="200" dirty="0">
                <a:solidFill>
                  <a:srgbClr val="5C013F"/>
                </a:solidFill>
                <a:latin typeface="Sharp Grotesk Book"/>
                <a:cs typeface="Sharp Grotesk Book"/>
              </a:rPr>
              <a:t> </a:t>
            </a:r>
            <a:r>
              <a:rPr sz="2001" dirty="0">
                <a:solidFill>
                  <a:srgbClr val="5C013F"/>
                </a:solidFill>
                <a:latin typeface="Sharp Grotesk Book"/>
                <a:cs typeface="Sharp Grotesk Book"/>
              </a:rPr>
              <a:t>is</a:t>
            </a:r>
            <a:r>
              <a:rPr sz="2001" spc="194" dirty="0">
                <a:solidFill>
                  <a:srgbClr val="5C013F"/>
                </a:solidFill>
                <a:latin typeface="Sharp Grotesk Book"/>
                <a:cs typeface="Sharp Grotesk Book"/>
              </a:rPr>
              <a:t> </a:t>
            </a:r>
            <a:r>
              <a:rPr sz="2001" spc="-12" dirty="0">
                <a:solidFill>
                  <a:srgbClr val="5C013F"/>
                </a:solidFill>
                <a:latin typeface="Sharp Grotesk Book"/>
                <a:cs typeface="Sharp Grotesk Book"/>
              </a:rPr>
              <a:t>another </a:t>
            </a:r>
            <a:r>
              <a:rPr sz="2001" spc="-24" dirty="0">
                <a:solidFill>
                  <a:srgbClr val="5C013F"/>
                </a:solidFill>
                <a:latin typeface="Sharp Grotesk Book"/>
                <a:cs typeface="Sharp Grotesk Book"/>
              </a:rPr>
              <a:t>legitimate</a:t>
            </a:r>
            <a:r>
              <a:rPr sz="2001" spc="-97" dirty="0">
                <a:solidFill>
                  <a:srgbClr val="5C013F"/>
                </a:solidFill>
                <a:latin typeface="Sharp Grotesk Book"/>
                <a:cs typeface="Sharp Grotesk Book"/>
              </a:rPr>
              <a:t> </a:t>
            </a:r>
            <a:r>
              <a:rPr sz="2001" spc="-24" dirty="0">
                <a:solidFill>
                  <a:srgbClr val="5C013F"/>
                </a:solidFill>
                <a:latin typeface="Sharp Grotesk Book"/>
                <a:cs typeface="Sharp Grotesk Book"/>
              </a:rPr>
              <a:t>business</a:t>
            </a:r>
            <a:r>
              <a:rPr sz="2001" spc="-97" dirty="0">
                <a:solidFill>
                  <a:srgbClr val="5C013F"/>
                </a:solidFill>
                <a:latin typeface="Sharp Grotesk Book"/>
                <a:cs typeface="Sharp Grotesk Book"/>
              </a:rPr>
              <a:t> </a:t>
            </a:r>
            <a:r>
              <a:rPr sz="2001" spc="-36" dirty="0">
                <a:solidFill>
                  <a:srgbClr val="5C013F"/>
                </a:solidFill>
                <a:latin typeface="Sharp Grotesk Book"/>
                <a:cs typeface="Sharp Grotesk Book"/>
              </a:rPr>
              <a:t>or</a:t>
            </a:r>
            <a:r>
              <a:rPr sz="2001" spc="-97" dirty="0">
                <a:solidFill>
                  <a:srgbClr val="5C013F"/>
                </a:solidFill>
                <a:latin typeface="Sharp Grotesk Book"/>
                <a:cs typeface="Sharp Grotesk Book"/>
              </a:rPr>
              <a:t> </a:t>
            </a:r>
            <a:r>
              <a:rPr sz="2001" spc="-30" dirty="0">
                <a:solidFill>
                  <a:srgbClr val="5C013F"/>
                </a:solidFill>
                <a:latin typeface="Sharp Grotesk Book"/>
                <a:cs typeface="Sharp Grotesk Book"/>
              </a:rPr>
              <a:t>legal</a:t>
            </a:r>
            <a:r>
              <a:rPr sz="2001" spc="-97" dirty="0">
                <a:solidFill>
                  <a:srgbClr val="5C013F"/>
                </a:solidFill>
                <a:latin typeface="Sharp Grotesk Book"/>
                <a:cs typeface="Sharp Grotesk Book"/>
              </a:rPr>
              <a:t> </a:t>
            </a:r>
            <a:r>
              <a:rPr sz="2001" spc="-30" dirty="0">
                <a:solidFill>
                  <a:srgbClr val="5C013F"/>
                </a:solidFill>
                <a:latin typeface="Sharp Grotesk Book"/>
                <a:cs typeface="Sharp Grotesk Book"/>
              </a:rPr>
              <a:t>reason</a:t>
            </a:r>
            <a:r>
              <a:rPr sz="2001" spc="-97" dirty="0">
                <a:solidFill>
                  <a:srgbClr val="5C013F"/>
                </a:solidFill>
                <a:latin typeface="Sharp Grotesk Book"/>
                <a:cs typeface="Sharp Grotesk Book"/>
              </a:rPr>
              <a:t> </a:t>
            </a:r>
            <a:r>
              <a:rPr sz="2001" spc="-61" dirty="0">
                <a:solidFill>
                  <a:srgbClr val="5C013F"/>
                </a:solidFill>
                <a:latin typeface="Sharp Grotesk Book"/>
                <a:cs typeface="Sharp Grotesk Book"/>
              </a:rPr>
              <a:t>to</a:t>
            </a:r>
            <a:r>
              <a:rPr sz="2001" spc="-97" dirty="0">
                <a:solidFill>
                  <a:srgbClr val="5C013F"/>
                </a:solidFill>
                <a:latin typeface="Sharp Grotesk Book"/>
                <a:cs typeface="Sharp Grotesk Book"/>
              </a:rPr>
              <a:t> </a:t>
            </a:r>
            <a:r>
              <a:rPr sz="2001" spc="-30" dirty="0">
                <a:solidFill>
                  <a:srgbClr val="5C013F"/>
                </a:solidFill>
                <a:latin typeface="Sharp Grotesk Book"/>
                <a:cs typeface="Sharp Grotesk Book"/>
              </a:rPr>
              <a:t>retain</a:t>
            </a:r>
            <a:r>
              <a:rPr sz="2001" spc="-97" dirty="0">
                <a:solidFill>
                  <a:srgbClr val="5C013F"/>
                </a:solidFill>
                <a:latin typeface="Sharp Grotesk Book"/>
                <a:cs typeface="Sharp Grotesk Book"/>
              </a:rPr>
              <a:t> </a:t>
            </a:r>
            <a:r>
              <a:rPr sz="2001" spc="-30" dirty="0">
                <a:solidFill>
                  <a:srgbClr val="5C013F"/>
                </a:solidFill>
                <a:latin typeface="Sharp Grotesk Book"/>
                <a:cs typeface="Sharp Grotesk Book"/>
              </a:rPr>
              <a:t>them</a:t>
            </a:r>
            <a:r>
              <a:rPr sz="2001" spc="-97" dirty="0">
                <a:solidFill>
                  <a:srgbClr val="5C013F"/>
                </a:solidFill>
                <a:latin typeface="Sharp Grotesk Book"/>
                <a:cs typeface="Sharp Grotesk Book"/>
              </a:rPr>
              <a:t> </a:t>
            </a:r>
            <a:r>
              <a:rPr sz="2001" spc="-24" dirty="0">
                <a:solidFill>
                  <a:srgbClr val="5C013F"/>
                </a:solidFill>
                <a:latin typeface="Sharp Grotesk Book"/>
                <a:cs typeface="Sharp Grotesk Book"/>
              </a:rPr>
              <a:t>(e.g. </a:t>
            </a:r>
            <a:r>
              <a:rPr sz="2001" spc="-12" dirty="0">
                <a:solidFill>
                  <a:srgbClr val="5C013F"/>
                </a:solidFill>
                <a:latin typeface="Sharp Grotesk Book"/>
                <a:cs typeface="Sharp Grotesk Book"/>
              </a:rPr>
              <a:t>they</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had</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an</a:t>
            </a:r>
            <a:r>
              <a:rPr sz="2001" spc="-109" dirty="0">
                <a:solidFill>
                  <a:srgbClr val="5C013F"/>
                </a:solidFill>
                <a:latin typeface="Sharp Grotesk Book"/>
                <a:cs typeface="Sharp Grotesk Book"/>
              </a:rPr>
              <a:t> </a:t>
            </a:r>
            <a:r>
              <a:rPr sz="2001" spc="-12" dirty="0">
                <a:solidFill>
                  <a:srgbClr val="5C013F"/>
                </a:solidFill>
                <a:latin typeface="Sharp Grotesk Book"/>
                <a:cs typeface="Sharp Grotesk Book"/>
              </a:rPr>
              <a:t>accident</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at</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the</a:t>
            </a:r>
            <a:r>
              <a:rPr sz="2001" spc="-109" dirty="0">
                <a:solidFill>
                  <a:srgbClr val="5C013F"/>
                </a:solidFill>
                <a:latin typeface="Sharp Grotesk Book"/>
                <a:cs typeface="Sharp Grotesk Book"/>
              </a:rPr>
              <a:t> </a:t>
            </a:r>
            <a:r>
              <a:rPr sz="2001" spc="-12" dirty="0">
                <a:solidFill>
                  <a:srgbClr val="5C013F"/>
                </a:solidFill>
                <a:latin typeface="Sharp Grotesk Book"/>
                <a:cs typeface="Sharp Grotesk Book"/>
              </a:rPr>
              <a:t>audition</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and</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it</a:t>
            </a:r>
            <a:r>
              <a:rPr sz="2001" spc="-109" dirty="0">
                <a:solidFill>
                  <a:srgbClr val="5C013F"/>
                </a:solidFill>
                <a:latin typeface="Sharp Grotesk Book"/>
                <a:cs typeface="Sharp Grotesk Book"/>
              </a:rPr>
              <a:t> </a:t>
            </a:r>
            <a:r>
              <a:rPr sz="2001" dirty="0">
                <a:solidFill>
                  <a:srgbClr val="5C013F"/>
                </a:solidFill>
                <a:latin typeface="Sharp Grotesk Book"/>
                <a:cs typeface="Sharp Grotesk Book"/>
              </a:rPr>
              <a:t>is</a:t>
            </a:r>
            <a:r>
              <a:rPr sz="2001" spc="-109" dirty="0">
                <a:solidFill>
                  <a:srgbClr val="5C013F"/>
                </a:solidFill>
                <a:latin typeface="Sharp Grotesk Book"/>
                <a:cs typeface="Sharp Grotesk Book"/>
              </a:rPr>
              <a:t> </a:t>
            </a:r>
            <a:r>
              <a:rPr sz="2001" spc="-12" dirty="0">
                <a:solidFill>
                  <a:srgbClr val="5C013F"/>
                </a:solidFill>
                <a:latin typeface="Sharp Grotesk Book"/>
                <a:cs typeface="Sharp Grotesk Book"/>
              </a:rPr>
              <a:t>required </a:t>
            </a:r>
            <a:r>
              <a:rPr sz="2001" dirty="0">
                <a:solidFill>
                  <a:srgbClr val="5C013F"/>
                </a:solidFill>
                <a:latin typeface="Sharp Grotesk Book"/>
                <a:cs typeface="Sharp Grotesk Book"/>
              </a:rPr>
              <a:t>for</a:t>
            </a:r>
            <a:r>
              <a:rPr sz="2001" spc="-24" dirty="0">
                <a:solidFill>
                  <a:srgbClr val="5C013F"/>
                </a:solidFill>
                <a:latin typeface="Sharp Grotesk Book"/>
                <a:cs typeface="Sharp Grotesk Book"/>
              </a:rPr>
              <a:t> </a:t>
            </a:r>
            <a:r>
              <a:rPr sz="2001" dirty="0">
                <a:solidFill>
                  <a:srgbClr val="5C013F"/>
                </a:solidFill>
                <a:latin typeface="Sharp Grotesk Book"/>
                <a:cs typeface="Sharp Grotesk Book"/>
              </a:rPr>
              <a:t>health</a:t>
            </a:r>
            <a:r>
              <a:rPr sz="2001" spc="-18" dirty="0">
                <a:solidFill>
                  <a:srgbClr val="5C013F"/>
                </a:solidFill>
                <a:latin typeface="Sharp Grotesk Book"/>
                <a:cs typeface="Sharp Grotesk Book"/>
              </a:rPr>
              <a:t> </a:t>
            </a:r>
            <a:r>
              <a:rPr sz="2001" dirty="0">
                <a:solidFill>
                  <a:srgbClr val="5C013F"/>
                </a:solidFill>
                <a:latin typeface="Sharp Grotesk Book"/>
                <a:cs typeface="Sharp Grotesk Book"/>
              </a:rPr>
              <a:t>and</a:t>
            </a:r>
            <a:r>
              <a:rPr sz="2001" spc="-18" dirty="0">
                <a:solidFill>
                  <a:srgbClr val="5C013F"/>
                </a:solidFill>
                <a:latin typeface="Sharp Grotesk Book"/>
                <a:cs typeface="Sharp Grotesk Book"/>
              </a:rPr>
              <a:t> </a:t>
            </a:r>
            <a:r>
              <a:rPr sz="2001" dirty="0">
                <a:solidFill>
                  <a:srgbClr val="5C013F"/>
                </a:solidFill>
                <a:latin typeface="Sharp Grotesk Book"/>
                <a:cs typeface="Sharp Grotesk Book"/>
              </a:rPr>
              <a:t>safety</a:t>
            </a:r>
            <a:r>
              <a:rPr sz="2001" spc="-24" dirty="0">
                <a:solidFill>
                  <a:srgbClr val="5C013F"/>
                </a:solidFill>
                <a:latin typeface="Sharp Grotesk Book"/>
                <a:cs typeface="Sharp Grotesk Book"/>
              </a:rPr>
              <a:t> </a:t>
            </a:r>
            <a:r>
              <a:rPr sz="2001" dirty="0">
                <a:solidFill>
                  <a:srgbClr val="5C013F"/>
                </a:solidFill>
                <a:latin typeface="Sharp Grotesk Book"/>
                <a:cs typeface="Sharp Grotesk Book"/>
              </a:rPr>
              <a:t>reasons),</a:t>
            </a:r>
            <a:r>
              <a:rPr sz="2001" spc="-18" dirty="0">
                <a:solidFill>
                  <a:srgbClr val="5C013F"/>
                </a:solidFill>
                <a:latin typeface="Sharp Grotesk Book"/>
                <a:cs typeface="Sharp Grotesk Book"/>
              </a:rPr>
              <a:t> </a:t>
            </a:r>
            <a:r>
              <a:rPr sz="2001" dirty="0">
                <a:solidFill>
                  <a:srgbClr val="5C013F"/>
                </a:solidFill>
                <a:latin typeface="Sharp Grotesk Book"/>
                <a:cs typeface="Sharp Grotesk Book"/>
              </a:rPr>
              <a:t>but</a:t>
            </a:r>
            <a:r>
              <a:rPr sz="2001" spc="-18" dirty="0">
                <a:solidFill>
                  <a:srgbClr val="5C013F"/>
                </a:solidFill>
                <a:latin typeface="Sharp Grotesk Book"/>
                <a:cs typeface="Sharp Grotesk Book"/>
              </a:rPr>
              <a:t> </a:t>
            </a:r>
            <a:r>
              <a:rPr sz="2001" dirty="0">
                <a:solidFill>
                  <a:srgbClr val="5C013F"/>
                </a:solidFill>
                <a:latin typeface="Sharp Grotesk Book"/>
                <a:cs typeface="Sharp Grotesk Book"/>
              </a:rPr>
              <a:t>the</a:t>
            </a:r>
            <a:r>
              <a:rPr sz="2001" spc="-24" dirty="0">
                <a:solidFill>
                  <a:srgbClr val="5C013F"/>
                </a:solidFill>
                <a:latin typeface="Sharp Grotesk Book"/>
                <a:cs typeface="Sharp Grotesk Book"/>
              </a:rPr>
              <a:t> </a:t>
            </a:r>
            <a:r>
              <a:rPr sz="2001" dirty="0">
                <a:solidFill>
                  <a:srgbClr val="5C013F"/>
                </a:solidFill>
                <a:latin typeface="Sharp Grotesk Book"/>
                <a:cs typeface="Sharp Grotesk Book"/>
              </a:rPr>
              <a:t>records</a:t>
            </a:r>
            <a:r>
              <a:rPr sz="2001" spc="-18" dirty="0">
                <a:solidFill>
                  <a:srgbClr val="5C013F"/>
                </a:solidFill>
                <a:latin typeface="Sharp Grotesk Book"/>
                <a:cs typeface="Sharp Grotesk Book"/>
              </a:rPr>
              <a:t> </a:t>
            </a:r>
            <a:r>
              <a:rPr sz="2001" dirty="0">
                <a:solidFill>
                  <a:srgbClr val="5C013F"/>
                </a:solidFill>
                <a:latin typeface="Sharp Grotesk Book"/>
                <a:cs typeface="Sharp Grotesk Book"/>
              </a:rPr>
              <a:t>of</a:t>
            </a:r>
            <a:r>
              <a:rPr sz="2001" spc="-18" dirty="0">
                <a:solidFill>
                  <a:srgbClr val="5C013F"/>
                </a:solidFill>
                <a:latin typeface="Sharp Grotesk Book"/>
                <a:cs typeface="Sharp Grotesk Book"/>
              </a:rPr>
              <a:t> </a:t>
            </a:r>
            <a:r>
              <a:rPr sz="2001" spc="-30" dirty="0">
                <a:solidFill>
                  <a:srgbClr val="5C013F"/>
                </a:solidFill>
                <a:latin typeface="Sharp Grotesk Book"/>
                <a:cs typeface="Sharp Grotesk Book"/>
              </a:rPr>
              <a:t>an </a:t>
            </a:r>
            <a:r>
              <a:rPr sz="2001" spc="-36" dirty="0">
                <a:solidFill>
                  <a:srgbClr val="5C013F"/>
                </a:solidFill>
                <a:latin typeface="Sharp Grotesk Book"/>
                <a:cs typeface="Sharp Grotesk Book"/>
              </a:rPr>
              <a:t>applicant</a:t>
            </a:r>
            <a:r>
              <a:rPr sz="2001" spc="-97" dirty="0">
                <a:solidFill>
                  <a:srgbClr val="5C013F"/>
                </a:solidFill>
                <a:latin typeface="Sharp Grotesk Book"/>
                <a:cs typeface="Sharp Grotesk Book"/>
              </a:rPr>
              <a:t> </a:t>
            </a:r>
            <a:r>
              <a:rPr sz="2001" spc="-85" dirty="0">
                <a:solidFill>
                  <a:srgbClr val="5C013F"/>
                </a:solidFill>
                <a:latin typeface="Sharp Grotesk Book"/>
                <a:cs typeface="Sharp Grotesk Book"/>
              </a:rPr>
              <a:t>who</a:t>
            </a:r>
            <a:r>
              <a:rPr sz="2001" spc="-73" dirty="0">
                <a:solidFill>
                  <a:srgbClr val="5C013F"/>
                </a:solidFill>
                <a:latin typeface="Sharp Grotesk Book"/>
                <a:cs typeface="Sharp Grotesk Book"/>
              </a:rPr>
              <a:t> </a:t>
            </a:r>
            <a:r>
              <a:rPr sz="2001" spc="-42" dirty="0">
                <a:solidFill>
                  <a:srgbClr val="5C013F"/>
                </a:solidFill>
                <a:latin typeface="Sharp Grotesk Book"/>
                <a:cs typeface="Sharp Grotesk Book"/>
              </a:rPr>
              <a:t>doesn’t</a:t>
            </a:r>
            <a:r>
              <a:rPr sz="2001" spc="-73" dirty="0">
                <a:solidFill>
                  <a:srgbClr val="5C013F"/>
                </a:solidFill>
                <a:latin typeface="Sharp Grotesk Book"/>
                <a:cs typeface="Sharp Grotesk Book"/>
              </a:rPr>
              <a:t> </a:t>
            </a:r>
            <a:r>
              <a:rPr sz="2001" spc="-85" dirty="0">
                <a:solidFill>
                  <a:srgbClr val="5C013F"/>
                </a:solidFill>
                <a:latin typeface="Sharp Grotesk Book"/>
                <a:cs typeface="Sharp Grotesk Book"/>
              </a:rPr>
              <a:t>make</a:t>
            </a:r>
            <a:r>
              <a:rPr sz="2001" spc="-73" dirty="0">
                <a:solidFill>
                  <a:srgbClr val="5C013F"/>
                </a:solidFill>
                <a:latin typeface="Sharp Grotesk Book"/>
                <a:cs typeface="Sharp Grotesk Book"/>
              </a:rPr>
              <a:t> </a:t>
            </a:r>
            <a:r>
              <a:rPr sz="2001" spc="-79" dirty="0">
                <a:solidFill>
                  <a:srgbClr val="5C013F"/>
                </a:solidFill>
                <a:latin typeface="Sharp Grotesk Book"/>
                <a:cs typeface="Sharp Grotesk Book"/>
              </a:rPr>
              <a:t>the</a:t>
            </a:r>
            <a:r>
              <a:rPr sz="2001" spc="-73" dirty="0">
                <a:solidFill>
                  <a:srgbClr val="5C013F"/>
                </a:solidFill>
                <a:latin typeface="Sharp Grotesk Book"/>
                <a:cs typeface="Sharp Grotesk Book"/>
              </a:rPr>
              <a:t> </a:t>
            </a:r>
            <a:r>
              <a:rPr sz="2001" spc="-36" dirty="0">
                <a:solidFill>
                  <a:srgbClr val="5C013F"/>
                </a:solidFill>
                <a:latin typeface="Sharp Grotesk Book"/>
                <a:cs typeface="Sharp Grotesk Book"/>
              </a:rPr>
              <a:t>final</a:t>
            </a:r>
            <a:r>
              <a:rPr sz="2001" spc="-73" dirty="0">
                <a:solidFill>
                  <a:srgbClr val="5C013F"/>
                </a:solidFill>
                <a:latin typeface="Sharp Grotesk Book"/>
                <a:cs typeface="Sharp Grotesk Book"/>
              </a:rPr>
              <a:t> </a:t>
            </a:r>
            <a:r>
              <a:rPr sz="2001" spc="-79" dirty="0">
                <a:solidFill>
                  <a:srgbClr val="5C013F"/>
                </a:solidFill>
                <a:latin typeface="Sharp Grotesk Book"/>
                <a:cs typeface="Sharp Grotesk Book"/>
              </a:rPr>
              <a:t>cut</a:t>
            </a:r>
            <a:r>
              <a:rPr sz="2001" spc="-73" dirty="0">
                <a:solidFill>
                  <a:srgbClr val="5C013F"/>
                </a:solidFill>
                <a:latin typeface="Sharp Grotesk Book"/>
                <a:cs typeface="Sharp Grotesk Book"/>
              </a:rPr>
              <a:t> </a:t>
            </a:r>
            <a:r>
              <a:rPr sz="2001" spc="-109" dirty="0">
                <a:solidFill>
                  <a:srgbClr val="5C013F"/>
                </a:solidFill>
                <a:latin typeface="Sharp Grotesk Book"/>
                <a:cs typeface="Sharp Grotesk Book"/>
              </a:rPr>
              <a:t>may</a:t>
            </a:r>
            <a:r>
              <a:rPr sz="2001" spc="-55" dirty="0">
                <a:solidFill>
                  <a:srgbClr val="5C013F"/>
                </a:solidFill>
                <a:latin typeface="Sharp Grotesk Book"/>
                <a:cs typeface="Sharp Grotesk Book"/>
              </a:rPr>
              <a:t> </a:t>
            </a:r>
            <a:r>
              <a:rPr sz="2001" spc="-36" dirty="0">
                <a:solidFill>
                  <a:srgbClr val="5C013F"/>
                </a:solidFill>
                <a:latin typeface="Sharp Grotesk Book"/>
                <a:cs typeface="Sharp Grotesk Book"/>
              </a:rPr>
              <a:t>still</a:t>
            </a:r>
            <a:r>
              <a:rPr sz="2001" spc="-73" dirty="0">
                <a:solidFill>
                  <a:srgbClr val="5C013F"/>
                </a:solidFill>
                <a:latin typeface="Sharp Grotesk Book"/>
                <a:cs typeface="Sharp Grotesk Book"/>
              </a:rPr>
              <a:t> </a:t>
            </a:r>
            <a:r>
              <a:rPr sz="2001" spc="-24" dirty="0">
                <a:solidFill>
                  <a:srgbClr val="5C013F"/>
                </a:solidFill>
                <a:latin typeface="Sharp Grotesk Book"/>
                <a:cs typeface="Sharp Grotesk Book"/>
              </a:rPr>
              <a:t>need </a:t>
            </a:r>
            <a:r>
              <a:rPr sz="2001" dirty="0">
                <a:solidFill>
                  <a:srgbClr val="5C013F"/>
                </a:solidFill>
                <a:latin typeface="Sharp Grotesk Book"/>
                <a:cs typeface="Sharp Grotesk Book"/>
              </a:rPr>
              <a:t>to</a:t>
            </a:r>
            <a:r>
              <a:rPr sz="2001" spc="-127" dirty="0">
                <a:solidFill>
                  <a:srgbClr val="5C013F"/>
                </a:solidFill>
                <a:latin typeface="Sharp Grotesk Book"/>
                <a:cs typeface="Sharp Grotesk Book"/>
              </a:rPr>
              <a:t> </a:t>
            </a:r>
            <a:r>
              <a:rPr sz="2001" dirty="0">
                <a:solidFill>
                  <a:srgbClr val="5C013F"/>
                </a:solidFill>
                <a:latin typeface="Sharp Grotesk Book"/>
                <a:cs typeface="Sharp Grotesk Book"/>
              </a:rPr>
              <a:t>be</a:t>
            </a:r>
            <a:r>
              <a:rPr sz="2001" spc="-127" dirty="0">
                <a:solidFill>
                  <a:srgbClr val="5C013F"/>
                </a:solidFill>
                <a:latin typeface="Sharp Grotesk Book"/>
                <a:cs typeface="Sharp Grotesk Book"/>
              </a:rPr>
              <a:t> </a:t>
            </a:r>
            <a:r>
              <a:rPr sz="2001" spc="-12" dirty="0">
                <a:solidFill>
                  <a:srgbClr val="5C013F"/>
                </a:solidFill>
                <a:latin typeface="Sharp Grotesk Book"/>
                <a:cs typeface="Sharp Grotesk Book"/>
              </a:rPr>
              <a:t>held</a:t>
            </a:r>
            <a:r>
              <a:rPr sz="2001" spc="-127" dirty="0">
                <a:solidFill>
                  <a:srgbClr val="5C013F"/>
                </a:solidFill>
                <a:latin typeface="Sharp Grotesk Book"/>
                <a:cs typeface="Sharp Grotesk Book"/>
              </a:rPr>
              <a:t> </a:t>
            </a:r>
            <a:r>
              <a:rPr sz="2001" spc="-12" dirty="0">
                <a:solidFill>
                  <a:srgbClr val="5C013F"/>
                </a:solidFill>
                <a:latin typeface="Sharp Grotesk Medium"/>
                <a:cs typeface="Sharp Grotesk Medium"/>
              </a:rPr>
              <a:t>for</a:t>
            </a:r>
            <a:r>
              <a:rPr sz="2001" spc="-121" dirty="0">
                <a:solidFill>
                  <a:srgbClr val="5C013F"/>
                </a:solidFill>
                <a:latin typeface="Sharp Grotesk Medium"/>
                <a:cs typeface="Sharp Grotesk Medium"/>
              </a:rPr>
              <a:t> </a:t>
            </a:r>
            <a:r>
              <a:rPr sz="2001" dirty="0">
                <a:solidFill>
                  <a:srgbClr val="5C013F"/>
                </a:solidFill>
                <a:latin typeface="Sharp Grotesk Medium"/>
                <a:cs typeface="Sharp Grotesk Medium"/>
              </a:rPr>
              <a:t>a</a:t>
            </a:r>
            <a:r>
              <a:rPr sz="2001" spc="-127" dirty="0">
                <a:solidFill>
                  <a:srgbClr val="5C013F"/>
                </a:solidFill>
                <a:latin typeface="Sharp Grotesk Medium"/>
                <a:cs typeface="Sharp Grotesk Medium"/>
              </a:rPr>
              <a:t> </a:t>
            </a:r>
            <a:r>
              <a:rPr sz="2001" spc="-12" dirty="0">
                <a:solidFill>
                  <a:srgbClr val="5C013F"/>
                </a:solidFill>
                <a:latin typeface="Sharp Grotesk Medium"/>
                <a:cs typeface="Sharp Grotesk Medium"/>
              </a:rPr>
              <a:t>limited</a:t>
            </a:r>
            <a:r>
              <a:rPr sz="2001" spc="-127" dirty="0">
                <a:solidFill>
                  <a:srgbClr val="5C013F"/>
                </a:solidFill>
                <a:latin typeface="Sharp Grotesk Medium"/>
                <a:cs typeface="Sharp Grotesk Medium"/>
              </a:rPr>
              <a:t> </a:t>
            </a:r>
            <a:r>
              <a:rPr sz="2001" dirty="0">
                <a:solidFill>
                  <a:srgbClr val="5C013F"/>
                </a:solidFill>
                <a:latin typeface="Sharp Grotesk Medium"/>
                <a:cs typeface="Sharp Grotesk Medium"/>
              </a:rPr>
              <a:t>time</a:t>
            </a:r>
            <a:r>
              <a:rPr sz="2001" spc="-109" dirty="0">
                <a:solidFill>
                  <a:srgbClr val="5C013F"/>
                </a:solidFill>
                <a:latin typeface="Sharp Grotesk Medium"/>
                <a:cs typeface="Sharp Grotesk Medium"/>
              </a:rPr>
              <a:t> </a:t>
            </a:r>
            <a:r>
              <a:rPr sz="2001" dirty="0">
                <a:solidFill>
                  <a:srgbClr val="5C013F"/>
                </a:solidFill>
                <a:latin typeface="Sharp Grotesk Book"/>
                <a:cs typeface="Sharp Grotesk Book"/>
              </a:rPr>
              <a:t>e.g.</a:t>
            </a:r>
            <a:r>
              <a:rPr sz="2001" spc="-121" dirty="0">
                <a:solidFill>
                  <a:srgbClr val="5C013F"/>
                </a:solidFill>
                <a:latin typeface="Sharp Grotesk Book"/>
                <a:cs typeface="Sharp Grotesk Book"/>
              </a:rPr>
              <a:t> </a:t>
            </a:r>
            <a:r>
              <a:rPr sz="2001" spc="-12" dirty="0">
                <a:solidFill>
                  <a:srgbClr val="5C013F"/>
                </a:solidFill>
                <a:latin typeface="Sharp Grotesk Book"/>
                <a:cs typeface="Sharp Grotesk Book"/>
              </a:rPr>
              <a:t>for</a:t>
            </a:r>
            <a:r>
              <a:rPr sz="2001" spc="-127" dirty="0">
                <a:solidFill>
                  <a:srgbClr val="5C013F"/>
                </a:solidFill>
                <a:latin typeface="Sharp Grotesk Book"/>
                <a:cs typeface="Sharp Grotesk Book"/>
              </a:rPr>
              <a:t> </a:t>
            </a:r>
            <a:r>
              <a:rPr sz="2001" spc="-12" dirty="0">
                <a:solidFill>
                  <a:srgbClr val="5C013F"/>
                </a:solidFill>
                <a:latin typeface="Sharp Grotesk Book"/>
                <a:cs typeface="Sharp Grotesk Book"/>
              </a:rPr>
              <a:t>auditing</a:t>
            </a:r>
            <a:r>
              <a:rPr sz="2001" spc="-127" dirty="0">
                <a:solidFill>
                  <a:srgbClr val="5C013F"/>
                </a:solidFill>
                <a:latin typeface="Sharp Grotesk Book"/>
                <a:cs typeface="Sharp Grotesk Book"/>
              </a:rPr>
              <a:t> </a:t>
            </a:r>
            <a:r>
              <a:rPr sz="2001" spc="-12" dirty="0">
                <a:solidFill>
                  <a:srgbClr val="5C013F"/>
                </a:solidFill>
                <a:latin typeface="Sharp Grotesk Book"/>
                <a:cs typeface="Sharp Grotesk Book"/>
              </a:rPr>
              <a:t>purposes.</a:t>
            </a:r>
            <a:endParaRPr sz="2001" dirty="0">
              <a:latin typeface="Sharp Grotesk Book"/>
              <a:cs typeface="Sharp Grotesk Book"/>
            </a:endParaRPr>
          </a:p>
        </p:txBody>
      </p:sp>
      <p:pic>
        <p:nvPicPr>
          <p:cNvPr id="2" name="Graphic 2">
            <a:extLst>
              <a:ext uri="{FF2B5EF4-FFF2-40B4-BE49-F238E27FC236}">
                <a16:creationId xmlns:a16="http://schemas.microsoft.com/office/drawing/2014/main" id="{996776C1-3740-529F-3700-9304B2AE50B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5E9B8E6-8F66-7B9F-AF14-6AEE45C9188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1" b="17931"/>
          <a:stretch/>
        </p:blipFill>
        <p:spPr>
          <a:xfrm>
            <a:off x="11885612" y="0"/>
            <a:ext cx="12496800" cy="13716000"/>
          </a:xfrm>
        </p:spPr>
      </p:pic>
      <p:pic>
        <p:nvPicPr>
          <p:cNvPr id="23" name="Graphic 22">
            <a:extLst>
              <a:ext uri="{FF2B5EF4-FFF2-40B4-BE49-F238E27FC236}">
                <a16:creationId xmlns:a16="http://schemas.microsoft.com/office/drawing/2014/main" id="{D78F00B3-00D0-738D-9A1F-A56D72B8BC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93005" y="8583298"/>
            <a:ext cx="12790800" cy="5133261"/>
          </a:xfrm>
          <a:prstGeom prst="rect">
            <a:avLst/>
          </a:prstGeom>
        </p:spPr>
      </p:pic>
      <p:sp>
        <p:nvSpPr>
          <p:cNvPr id="10" name="object 10"/>
          <p:cNvSpPr txBox="1"/>
          <p:nvPr/>
        </p:nvSpPr>
        <p:spPr>
          <a:xfrm>
            <a:off x="14769525" y="10570472"/>
            <a:ext cx="8714011" cy="2309377"/>
          </a:xfrm>
          <a:prstGeom prst="rect">
            <a:avLst/>
          </a:prstGeom>
        </p:spPr>
        <p:txBody>
          <a:bodyPr vert="horz" wrap="square" lIns="0" tIns="14632" rIns="0" bIns="0" rtlCol="0">
            <a:spAutoFit/>
          </a:bodyPr>
          <a:lstStyle/>
          <a:p>
            <a:pPr marL="15403" marR="6161" indent="769358" algn="r">
              <a:lnSpc>
                <a:spcPct val="107600"/>
              </a:lnSpc>
              <a:spcBef>
                <a:spcPts val="115"/>
              </a:spcBef>
            </a:pPr>
            <a:r>
              <a:rPr sz="2789" dirty="0">
                <a:solidFill>
                  <a:srgbClr val="FF4370"/>
                </a:solidFill>
                <a:latin typeface="Sharp Grotesk Medium"/>
                <a:cs typeface="Sharp Grotesk Medium"/>
              </a:rPr>
              <a:t>If</a:t>
            </a:r>
            <a:r>
              <a:rPr sz="2789" spc="-115" dirty="0">
                <a:solidFill>
                  <a:srgbClr val="FF4370"/>
                </a:solidFill>
                <a:latin typeface="Sharp Grotesk Medium"/>
                <a:cs typeface="Sharp Grotesk Medium"/>
              </a:rPr>
              <a:t> </a:t>
            </a:r>
            <a:r>
              <a:rPr sz="2789" dirty="0">
                <a:solidFill>
                  <a:srgbClr val="FF4370"/>
                </a:solidFill>
                <a:latin typeface="Sharp Grotesk Medium"/>
                <a:cs typeface="Sharp Grotesk Medium"/>
              </a:rPr>
              <a:t>you</a:t>
            </a:r>
            <a:r>
              <a:rPr sz="2789" spc="-115" dirty="0">
                <a:solidFill>
                  <a:srgbClr val="FF4370"/>
                </a:solidFill>
                <a:latin typeface="Sharp Grotesk Medium"/>
                <a:cs typeface="Sharp Grotesk Medium"/>
              </a:rPr>
              <a:t> </a:t>
            </a:r>
            <a:r>
              <a:rPr sz="2789" spc="-30" dirty="0">
                <a:solidFill>
                  <a:srgbClr val="FF4370"/>
                </a:solidFill>
                <a:latin typeface="Sharp Grotesk Medium"/>
                <a:cs typeface="Sharp Grotesk Medium"/>
              </a:rPr>
              <a:t>transfer</a:t>
            </a:r>
            <a:r>
              <a:rPr sz="2789" spc="-115" dirty="0">
                <a:solidFill>
                  <a:srgbClr val="FF4370"/>
                </a:solidFill>
                <a:latin typeface="Sharp Grotesk Medium"/>
                <a:cs typeface="Sharp Grotesk Medium"/>
              </a:rPr>
              <a:t> </a:t>
            </a:r>
            <a:r>
              <a:rPr sz="2789" dirty="0">
                <a:solidFill>
                  <a:srgbClr val="FF4370"/>
                </a:solidFill>
                <a:latin typeface="Sharp Grotesk Medium"/>
                <a:cs typeface="Sharp Grotesk Medium"/>
              </a:rPr>
              <a:t>data</a:t>
            </a:r>
            <a:r>
              <a:rPr sz="2789" spc="-109" dirty="0">
                <a:solidFill>
                  <a:srgbClr val="FF4370"/>
                </a:solidFill>
                <a:latin typeface="Sharp Grotesk Medium"/>
                <a:cs typeface="Sharp Grotesk Medium"/>
              </a:rPr>
              <a:t> </a:t>
            </a:r>
            <a:r>
              <a:rPr sz="2789" dirty="0">
                <a:solidFill>
                  <a:srgbClr val="FF4370"/>
                </a:solidFill>
                <a:latin typeface="Sharp Grotesk Medium"/>
                <a:cs typeface="Sharp Grotesk Medium"/>
              </a:rPr>
              <a:t>to</a:t>
            </a:r>
            <a:r>
              <a:rPr sz="2789" spc="-115" dirty="0">
                <a:solidFill>
                  <a:srgbClr val="FF4370"/>
                </a:solidFill>
                <a:latin typeface="Sharp Grotesk Medium"/>
                <a:cs typeface="Sharp Grotesk Medium"/>
              </a:rPr>
              <a:t> </a:t>
            </a:r>
            <a:r>
              <a:rPr sz="2789" dirty="0">
                <a:solidFill>
                  <a:srgbClr val="FF4370"/>
                </a:solidFill>
                <a:latin typeface="Sharp Grotesk Medium"/>
                <a:cs typeface="Sharp Grotesk Medium"/>
              </a:rPr>
              <a:t>a</a:t>
            </a:r>
            <a:r>
              <a:rPr sz="2789" spc="-115" dirty="0">
                <a:solidFill>
                  <a:srgbClr val="FF4370"/>
                </a:solidFill>
                <a:latin typeface="Sharp Grotesk Medium"/>
                <a:cs typeface="Sharp Grotesk Medium"/>
              </a:rPr>
              <a:t> </a:t>
            </a:r>
            <a:r>
              <a:rPr sz="2789" spc="-30" dirty="0">
                <a:solidFill>
                  <a:srgbClr val="FF4370"/>
                </a:solidFill>
                <a:latin typeface="Sharp Grotesk Medium"/>
                <a:cs typeface="Sharp Grotesk Medium"/>
              </a:rPr>
              <a:t>broadcaster</a:t>
            </a:r>
            <a:r>
              <a:rPr sz="2789" spc="-115" dirty="0">
                <a:solidFill>
                  <a:srgbClr val="FF4370"/>
                </a:solidFill>
                <a:latin typeface="Sharp Grotesk Medium"/>
                <a:cs typeface="Sharp Grotesk Medium"/>
              </a:rPr>
              <a:t> </a:t>
            </a:r>
            <a:r>
              <a:rPr sz="2789" dirty="0">
                <a:solidFill>
                  <a:srgbClr val="FF4370"/>
                </a:solidFill>
                <a:latin typeface="Sharp Grotesk Medium"/>
                <a:cs typeface="Sharp Grotesk Medium"/>
              </a:rPr>
              <a:t>or</a:t>
            </a:r>
            <a:r>
              <a:rPr sz="2789" spc="-109" dirty="0">
                <a:solidFill>
                  <a:srgbClr val="FF4370"/>
                </a:solidFill>
                <a:latin typeface="Sharp Grotesk Medium"/>
                <a:cs typeface="Sharp Grotesk Medium"/>
              </a:rPr>
              <a:t> </a:t>
            </a:r>
            <a:r>
              <a:rPr sz="2789" spc="-30" dirty="0">
                <a:solidFill>
                  <a:srgbClr val="FF4370"/>
                </a:solidFill>
                <a:latin typeface="Sharp Grotesk Medium"/>
                <a:cs typeface="Sharp Grotesk Medium"/>
              </a:rPr>
              <a:t>any </a:t>
            </a:r>
            <a:r>
              <a:rPr sz="2789" dirty="0">
                <a:solidFill>
                  <a:srgbClr val="FF4370"/>
                </a:solidFill>
                <a:latin typeface="Sharp Grotesk Medium"/>
                <a:cs typeface="Sharp Grotesk Medium"/>
              </a:rPr>
              <a:t>other</a:t>
            </a:r>
            <a:r>
              <a:rPr sz="2789" spc="-133" dirty="0">
                <a:solidFill>
                  <a:srgbClr val="FF4370"/>
                </a:solidFill>
                <a:latin typeface="Sharp Grotesk Medium"/>
                <a:cs typeface="Sharp Grotesk Medium"/>
              </a:rPr>
              <a:t> </a:t>
            </a:r>
            <a:r>
              <a:rPr sz="2789" spc="-36" dirty="0">
                <a:solidFill>
                  <a:srgbClr val="FF4370"/>
                </a:solidFill>
                <a:latin typeface="Sharp Grotesk Medium"/>
                <a:cs typeface="Sharp Grotesk Medium"/>
              </a:rPr>
              <a:t>third-</a:t>
            </a:r>
            <a:r>
              <a:rPr sz="2789" dirty="0">
                <a:solidFill>
                  <a:srgbClr val="FF4370"/>
                </a:solidFill>
                <a:latin typeface="Sharp Grotesk Medium"/>
                <a:cs typeface="Sharp Grotesk Medium"/>
              </a:rPr>
              <a:t>party</a:t>
            </a:r>
            <a:r>
              <a:rPr sz="2789" spc="-121" dirty="0">
                <a:solidFill>
                  <a:srgbClr val="FF4370"/>
                </a:solidFill>
                <a:latin typeface="Sharp Grotesk Medium"/>
                <a:cs typeface="Sharp Grotesk Medium"/>
              </a:rPr>
              <a:t> </a:t>
            </a:r>
            <a:r>
              <a:rPr sz="2789" spc="-12" dirty="0">
                <a:solidFill>
                  <a:srgbClr val="FF4370"/>
                </a:solidFill>
                <a:latin typeface="Sharp Grotesk Medium"/>
                <a:cs typeface="Sharp Grotesk Medium"/>
              </a:rPr>
              <a:t>located</a:t>
            </a:r>
            <a:r>
              <a:rPr sz="2789" spc="-115" dirty="0">
                <a:solidFill>
                  <a:srgbClr val="FF4370"/>
                </a:solidFill>
                <a:latin typeface="Sharp Grotesk Medium"/>
                <a:cs typeface="Sharp Grotesk Medium"/>
              </a:rPr>
              <a:t> </a:t>
            </a:r>
            <a:r>
              <a:rPr sz="2789" spc="-12" dirty="0">
                <a:solidFill>
                  <a:srgbClr val="FF4370"/>
                </a:solidFill>
                <a:latin typeface="Sharp Grotesk Medium"/>
                <a:cs typeface="Sharp Grotesk Medium"/>
              </a:rPr>
              <a:t>outside</a:t>
            </a:r>
            <a:r>
              <a:rPr sz="2789" spc="-121" dirty="0">
                <a:solidFill>
                  <a:srgbClr val="FF4370"/>
                </a:solidFill>
                <a:latin typeface="Sharp Grotesk Medium"/>
                <a:cs typeface="Sharp Grotesk Medium"/>
              </a:rPr>
              <a:t> </a:t>
            </a:r>
            <a:r>
              <a:rPr sz="2789" dirty="0">
                <a:solidFill>
                  <a:srgbClr val="FF4370"/>
                </a:solidFill>
                <a:latin typeface="Sharp Grotesk Medium"/>
                <a:cs typeface="Sharp Grotesk Medium"/>
              </a:rPr>
              <a:t>of</a:t>
            </a:r>
            <a:r>
              <a:rPr sz="2789" spc="-121" dirty="0">
                <a:solidFill>
                  <a:srgbClr val="FF4370"/>
                </a:solidFill>
                <a:latin typeface="Sharp Grotesk Medium"/>
                <a:cs typeface="Sharp Grotesk Medium"/>
              </a:rPr>
              <a:t> </a:t>
            </a:r>
            <a:r>
              <a:rPr sz="2789" dirty="0">
                <a:solidFill>
                  <a:srgbClr val="FF4370"/>
                </a:solidFill>
                <a:latin typeface="Sharp Grotesk Medium"/>
                <a:cs typeface="Sharp Grotesk Medium"/>
              </a:rPr>
              <a:t>the</a:t>
            </a:r>
            <a:r>
              <a:rPr sz="2789" spc="-115" dirty="0">
                <a:solidFill>
                  <a:srgbClr val="FF4370"/>
                </a:solidFill>
                <a:latin typeface="Sharp Grotesk Medium"/>
                <a:cs typeface="Sharp Grotesk Medium"/>
              </a:rPr>
              <a:t> </a:t>
            </a:r>
            <a:r>
              <a:rPr sz="2789" spc="-24" dirty="0">
                <a:solidFill>
                  <a:srgbClr val="FF4370"/>
                </a:solidFill>
                <a:latin typeface="Sharp Grotesk Medium"/>
                <a:cs typeface="Sharp Grotesk Medium"/>
              </a:rPr>
              <a:t>EEA, </a:t>
            </a:r>
            <a:r>
              <a:rPr sz="2789" dirty="0">
                <a:solidFill>
                  <a:srgbClr val="FF4370"/>
                </a:solidFill>
                <a:latin typeface="Sharp Grotesk Medium"/>
                <a:cs typeface="Sharp Grotesk Medium"/>
              </a:rPr>
              <a:t>there</a:t>
            </a:r>
            <a:r>
              <a:rPr sz="2789" spc="-152" dirty="0">
                <a:solidFill>
                  <a:srgbClr val="FF4370"/>
                </a:solidFill>
                <a:latin typeface="Sharp Grotesk Medium"/>
                <a:cs typeface="Sharp Grotesk Medium"/>
              </a:rPr>
              <a:t> </a:t>
            </a:r>
            <a:r>
              <a:rPr sz="2789" dirty="0">
                <a:solidFill>
                  <a:srgbClr val="FF4370"/>
                </a:solidFill>
                <a:latin typeface="Sharp Grotesk Medium"/>
                <a:cs typeface="Sharp Grotesk Medium"/>
              </a:rPr>
              <a:t>are</a:t>
            </a:r>
            <a:r>
              <a:rPr sz="2789" spc="-146" dirty="0">
                <a:solidFill>
                  <a:srgbClr val="FF4370"/>
                </a:solidFill>
                <a:latin typeface="Sharp Grotesk Medium"/>
                <a:cs typeface="Sharp Grotesk Medium"/>
              </a:rPr>
              <a:t> </a:t>
            </a:r>
            <a:r>
              <a:rPr sz="2789" dirty="0">
                <a:solidFill>
                  <a:srgbClr val="FF4370"/>
                </a:solidFill>
                <a:latin typeface="Sharp Grotesk Medium"/>
                <a:cs typeface="Sharp Grotesk Medium"/>
              </a:rPr>
              <a:t>some</a:t>
            </a:r>
            <a:r>
              <a:rPr sz="2789" spc="-146" dirty="0">
                <a:solidFill>
                  <a:srgbClr val="FF4370"/>
                </a:solidFill>
                <a:latin typeface="Sharp Grotesk Medium"/>
                <a:cs typeface="Sharp Grotesk Medium"/>
              </a:rPr>
              <a:t> </a:t>
            </a:r>
            <a:r>
              <a:rPr sz="2789" dirty="0">
                <a:solidFill>
                  <a:srgbClr val="FF4370"/>
                </a:solidFill>
                <a:latin typeface="Sharp Grotesk Medium"/>
                <a:cs typeface="Sharp Grotesk Medium"/>
              </a:rPr>
              <a:t>specific</a:t>
            </a:r>
            <a:r>
              <a:rPr sz="2789" spc="-146" dirty="0">
                <a:solidFill>
                  <a:srgbClr val="FF4370"/>
                </a:solidFill>
                <a:latin typeface="Sharp Grotesk Medium"/>
                <a:cs typeface="Sharp Grotesk Medium"/>
              </a:rPr>
              <a:t> </a:t>
            </a:r>
            <a:r>
              <a:rPr sz="2789" spc="-30" dirty="0">
                <a:solidFill>
                  <a:srgbClr val="FF4370"/>
                </a:solidFill>
                <a:latin typeface="Sharp Grotesk Medium"/>
                <a:cs typeface="Sharp Grotesk Medium"/>
              </a:rPr>
              <a:t>requirements</a:t>
            </a:r>
            <a:r>
              <a:rPr sz="2789" spc="-146" dirty="0">
                <a:solidFill>
                  <a:srgbClr val="FF4370"/>
                </a:solidFill>
                <a:latin typeface="Sharp Grotesk Medium"/>
                <a:cs typeface="Sharp Grotesk Medium"/>
              </a:rPr>
              <a:t> </a:t>
            </a:r>
            <a:r>
              <a:rPr sz="2789" spc="-24" dirty="0">
                <a:solidFill>
                  <a:srgbClr val="FF4370"/>
                </a:solidFill>
                <a:latin typeface="Sharp Grotesk Medium"/>
                <a:cs typeface="Sharp Grotesk Medium"/>
              </a:rPr>
              <a:t>regarding </a:t>
            </a:r>
            <a:r>
              <a:rPr sz="2789" dirty="0">
                <a:solidFill>
                  <a:srgbClr val="FF4370"/>
                </a:solidFill>
                <a:latin typeface="Sharp Grotesk Medium"/>
                <a:cs typeface="Sharp Grotesk Medium"/>
              </a:rPr>
              <a:t>the</a:t>
            </a:r>
            <a:r>
              <a:rPr sz="2789" spc="-158" dirty="0">
                <a:solidFill>
                  <a:srgbClr val="FF4370"/>
                </a:solidFill>
                <a:latin typeface="Sharp Grotesk Medium"/>
                <a:cs typeface="Sharp Grotesk Medium"/>
              </a:rPr>
              <a:t> </a:t>
            </a:r>
            <a:r>
              <a:rPr sz="2789" spc="-12" dirty="0">
                <a:solidFill>
                  <a:srgbClr val="FF4370"/>
                </a:solidFill>
                <a:latin typeface="Sharp Grotesk Medium"/>
                <a:cs typeface="Sharp Grotesk Medium"/>
              </a:rPr>
              <a:t>legal</a:t>
            </a:r>
            <a:r>
              <a:rPr sz="2789" spc="-138" dirty="0">
                <a:solidFill>
                  <a:srgbClr val="FF4370"/>
                </a:solidFill>
                <a:latin typeface="Sharp Grotesk Medium"/>
                <a:cs typeface="Sharp Grotesk Medium"/>
              </a:rPr>
              <a:t> </a:t>
            </a:r>
            <a:r>
              <a:rPr sz="2789" spc="-30" dirty="0">
                <a:solidFill>
                  <a:srgbClr val="FF4370"/>
                </a:solidFill>
                <a:latin typeface="Sharp Grotesk Medium"/>
                <a:cs typeface="Sharp Grotesk Medium"/>
              </a:rPr>
              <a:t>documentation.</a:t>
            </a:r>
            <a:r>
              <a:rPr sz="2789" spc="-146" dirty="0">
                <a:solidFill>
                  <a:srgbClr val="FF4370"/>
                </a:solidFill>
                <a:latin typeface="Sharp Grotesk Medium"/>
                <a:cs typeface="Sharp Grotesk Medium"/>
              </a:rPr>
              <a:t> </a:t>
            </a:r>
            <a:r>
              <a:rPr sz="2789" dirty="0">
                <a:solidFill>
                  <a:srgbClr val="FF4370"/>
                </a:solidFill>
                <a:latin typeface="Sharp Grotesk Medium"/>
                <a:cs typeface="Sharp Grotesk Medium"/>
              </a:rPr>
              <a:t>In</a:t>
            </a:r>
            <a:r>
              <a:rPr sz="2789" spc="-138" dirty="0">
                <a:solidFill>
                  <a:srgbClr val="FF4370"/>
                </a:solidFill>
                <a:latin typeface="Sharp Grotesk Medium"/>
                <a:cs typeface="Sharp Grotesk Medium"/>
              </a:rPr>
              <a:t> </a:t>
            </a:r>
            <a:r>
              <a:rPr sz="2789" dirty="0">
                <a:solidFill>
                  <a:srgbClr val="FF4370"/>
                </a:solidFill>
                <a:latin typeface="Sharp Grotesk Medium"/>
                <a:cs typeface="Sharp Grotesk Medium"/>
              </a:rPr>
              <a:t>such</a:t>
            </a:r>
            <a:r>
              <a:rPr sz="2789" spc="-146" dirty="0">
                <a:solidFill>
                  <a:srgbClr val="FF4370"/>
                </a:solidFill>
                <a:latin typeface="Sharp Grotesk Medium"/>
                <a:cs typeface="Sharp Grotesk Medium"/>
              </a:rPr>
              <a:t> </a:t>
            </a:r>
            <a:r>
              <a:rPr sz="2789" dirty="0">
                <a:solidFill>
                  <a:srgbClr val="FF4370"/>
                </a:solidFill>
                <a:latin typeface="Sharp Grotesk Medium"/>
                <a:cs typeface="Sharp Grotesk Medium"/>
              </a:rPr>
              <a:t>case,</a:t>
            </a:r>
            <a:r>
              <a:rPr sz="2789" spc="-138" dirty="0">
                <a:solidFill>
                  <a:srgbClr val="FF4370"/>
                </a:solidFill>
                <a:latin typeface="Sharp Grotesk Medium"/>
                <a:cs typeface="Sharp Grotesk Medium"/>
              </a:rPr>
              <a:t> </a:t>
            </a:r>
            <a:r>
              <a:rPr sz="2789" spc="-12" dirty="0">
                <a:solidFill>
                  <a:srgbClr val="FF4370"/>
                </a:solidFill>
                <a:latin typeface="Sharp Grotesk Medium"/>
                <a:cs typeface="Sharp Grotesk Medium"/>
              </a:rPr>
              <a:t>please </a:t>
            </a:r>
            <a:r>
              <a:rPr sz="2789" spc="-36" dirty="0">
                <a:solidFill>
                  <a:srgbClr val="FF4370"/>
                </a:solidFill>
                <a:latin typeface="Sharp Grotesk Medium"/>
                <a:cs typeface="Sharp Grotesk Medium"/>
              </a:rPr>
              <a:t>always</a:t>
            </a:r>
            <a:r>
              <a:rPr sz="2789" spc="-170" dirty="0">
                <a:solidFill>
                  <a:srgbClr val="FF4370"/>
                </a:solidFill>
                <a:latin typeface="Sharp Grotesk Medium"/>
                <a:cs typeface="Sharp Grotesk Medium"/>
              </a:rPr>
              <a:t> </a:t>
            </a:r>
            <a:r>
              <a:rPr sz="2789" spc="-12" dirty="0">
                <a:solidFill>
                  <a:srgbClr val="FF4370"/>
                </a:solidFill>
                <a:latin typeface="Sharp Grotesk Medium"/>
                <a:cs typeface="Sharp Grotesk Medium"/>
              </a:rPr>
              <a:t>contact</a:t>
            </a:r>
            <a:r>
              <a:rPr sz="2789" spc="-164" dirty="0">
                <a:solidFill>
                  <a:srgbClr val="FF4370"/>
                </a:solidFill>
                <a:latin typeface="Sharp Grotesk Medium"/>
                <a:cs typeface="Sharp Grotesk Medium"/>
              </a:rPr>
              <a:t> </a:t>
            </a:r>
            <a:r>
              <a:rPr sz="2789" dirty="0">
                <a:solidFill>
                  <a:srgbClr val="FF4370"/>
                </a:solidFill>
                <a:latin typeface="Sharp Grotesk Medium"/>
                <a:cs typeface="Sharp Grotesk Medium"/>
              </a:rPr>
              <a:t>your</a:t>
            </a:r>
            <a:r>
              <a:rPr sz="2789" spc="-164" dirty="0">
                <a:solidFill>
                  <a:srgbClr val="FF4370"/>
                </a:solidFill>
                <a:latin typeface="Sharp Grotesk Medium"/>
                <a:cs typeface="Sharp Grotesk Medium"/>
              </a:rPr>
              <a:t> </a:t>
            </a:r>
            <a:r>
              <a:rPr sz="2789" dirty="0">
                <a:solidFill>
                  <a:srgbClr val="FF4370"/>
                </a:solidFill>
                <a:latin typeface="Sharp Grotesk Medium"/>
                <a:cs typeface="Sharp Grotesk Medium"/>
              </a:rPr>
              <a:t>local</a:t>
            </a:r>
            <a:r>
              <a:rPr sz="2789" spc="-164" dirty="0">
                <a:solidFill>
                  <a:srgbClr val="FF4370"/>
                </a:solidFill>
                <a:latin typeface="Sharp Grotesk Medium"/>
                <a:cs typeface="Sharp Grotesk Medium"/>
              </a:rPr>
              <a:t> </a:t>
            </a:r>
            <a:r>
              <a:rPr sz="2789" spc="-12" dirty="0">
                <a:solidFill>
                  <a:srgbClr val="FF4370"/>
                </a:solidFill>
                <a:latin typeface="Sharp Grotesk Medium"/>
                <a:cs typeface="Sharp Grotesk Medium"/>
              </a:rPr>
              <a:t>legal</a:t>
            </a:r>
            <a:r>
              <a:rPr sz="2789" spc="-164" dirty="0">
                <a:solidFill>
                  <a:srgbClr val="FF4370"/>
                </a:solidFill>
                <a:latin typeface="Sharp Grotesk Medium"/>
                <a:cs typeface="Sharp Grotesk Medium"/>
              </a:rPr>
              <a:t> </a:t>
            </a:r>
            <a:r>
              <a:rPr sz="2789" spc="-12" dirty="0">
                <a:solidFill>
                  <a:srgbClr val="FF4370"/>
                </a:solidFill>
                <a:latin typeface="Sharp Grotesk Medium"/>
                <a:cs typeface="Sharp Grotesk Medium"/>
              </a:rPr>
              <a:t>department.</a:t>
            </a:r>
            <a:endParaRPr sz="2789">
              <a:latin typeface="Sharp Grotesk Medium"/>
              <a:cs typeface="Sharp Grotesk Medium"/>
            </a:endParaRPr>
          </a:p>
        </p:txBody>
      </p:sp>
      <p:sp>
        <p:nvSpPr>
          <p:cNvPr id="15" name="object 15"/>
          <p:cNvSpPr txBox="1"/>
          <p:nvPr/>
        </p:nvSpPr>
        <p:spPr>
          <a:xfrm>
            <a:off x="23401849" y="650028"/>
            <a:ext cx="290339" cy="291711"/>
          </a:xfrm>
          <a:prstGeom prst="rect">
            <a:avLst/>
          </a:prstGeom>
        </p:spPr>
        <p:txBody>
          <a:bodyPr vert="horz" wrap="square" lIns="0" tIns="20793" rIns="0" bIns="0" rtlCol="0">
            <a:spAutoFit/>
          </a:bodyPr>
          <a:lstStyle/>
          <a:p>
            <a:pPr marL="15403">
              <a:spcBef>
                <a:spcPts val="164"/>
              </a:spcBef>
            </a:pPr>
            <a:r>
              <a:rPr sz="1759" spc="30" dirty="0">
                <a:solidFill>
                  <a:srgbClr val="FFFFFF"/>
                </a:solidFill>
                <a:latin typeface="Sharp Grotesk Book"/>
                <a:cs typeface="Sharp Grotesk Book"/>
              </a:rPr>
              <a:t>12</a:t>
            </a:r>
            <a:endParaRPr sz="1759">
              <a:latin typeface="Sharp Grotesk Book"/>
              <a:cs typeface="Sharp Grotesk Book"/>
            </a:endParaRPr>
          </a:p>
        </p:txBody>
      </p:sp>
      <p:sp>
        <p:nvSpPr>
          <p:cNvPr id="25" name="object 2">
            <a:extLst>
              <a:ext uri="{FF2B5EF4-FFF2-40B4-BE49-F238E27FC236}">
                <a16:creationId xmlns:a16="http://schemas.microsoft.com/office/drawing/2014/main" id="{47107D40-A237-CD65-3729-21E39DC1D00F}"/>
              </a:ext>
            </a:extLst>
          </p:cNvPr>
          <p:cNvSpPr/>
          <p:nvPr/>
        </p:nvSpPr>
        <p:spPr>
          <a:xfrm>
            <a:off x="11240247" y="8667171"/>
            <a:ext cx="13142254" cy="5048197"/>
          </a:xfrm>
          <a:custGeom>
            <a:avLst/>
            <a:gdLst/>
            <a:ahLst/>
            <a:cxnLst/>
            <a:rect l="l" t="t" r="r" b="b"/>
            <a:pathLst>
              <a:path w="10836275" h="4162425">
                <a:moveTo>
                  <a:pt x="10836150" y="1196940"/>
                </a:moveTo>
                <a:lnTo>
                  <a:pt x="10514523" y="1011249"/>
                </a:lnTo>
                <a:lnTo>
                  <a:pt x="10460363" y="980271"/>
                </a:lnTo>
                <a:lnTo>
                  <a:pt x="10406054" y="949791"/>
                </a:lnTo>
                <a:lnTo>
                  <a:pt x="10351600" y="919807"/>
                </a:lnTo>
                <a:lnTo>
                  <a:pt x="10297003" y="890318"/>
                </a:lnTo>
                <a:lnTo>
                  <a:pt x="10242267" y="861323"/>
                </a:lnTo>
                <a:lnTo>
                  <a:pt x="10187392" y="832823"/>
                </a:lnTo>
                <a:lnTo>
                  <a:pt x="10132383" y="804816"/>
                </a:lnTo>
                <a:lnTo>
                  <a:pt x="10077241" y="777302"/>
                </a:lnTo>
                <a:lnTo>
                  <a:pt x="10021970" y="750279"/>
                </a:lnTo>
                <a:lnTo>
                  <a:pt x="9966572" y="723748"/>
                </a:lnTo>
                <a:lnTo>
                  <a:pt x="9911050" y="697707"/>
                </a:lnTo>
                <a:lnTo>
                  <a:pt x="9855406" y="672156"/>
                </a:lnTo>
                <a:lnTo>
                  <a:pt x="9799643" y="647094"/>
                </a:lnTo>
                <a:lnTo>
                  <a:pt x="9743764" y="622520"/>
                </a:lnTo>
                <a:lnTo>
                  <a:pt x="9687771" y="598434"/>
                </a:lnTo>
                <a:lnTo>
                  <a:pt x="9631667" y="574835"/>
                </a:lnTo>
                <a:lnTo>
                  <a:pt x="9575455" y="551722"/>
                </a:lnTo>
                <a:lnTo>
                  <a:pt x="9519137" y="529095"/>
                </a:lnTo>
                <a:lnTo>
                  <a:pt x="9462716" y="506952"/>
                </a:lnTo>
                <a:lnTo>
                  <a:pt x="9406195" y="485293"/>
                </a:lnTo>
                <a:lnTo>
                  <a:pt x="9349575" y="464118"/>
                </a:lnTo>
                <a:lnTo>
                  <a:pt x="9292861" y="443425"/>
                </a:lnTo>
                <a:lnTo>
                  <a:pt x="9236054" y="423215"/>
                </a:lnTo>
                <a:lnTo>
                  <a:pt x="9179158" y="403485"/>
                </a:lnTo>
                <a:lnTo>
                  <a:pt x="9122174" y="384236"/>
                </a:lnTo>
                <a:lnTo>
                  <a:pt x="9065106" y="365467"/>
                </a:lnTo>
                <a:lnTo>
                  <a:pt x="9007956" y="347177"/>
                </a:lnTo>
                <a:lnTo>
                  <a:pt x="8950726" y="329366"/>
                </a:lnTo>
                <a:lnTo>
                  <a:pt x="8893420" y="312032"/>
                </a:lnTo>
                <a:lnTo>
                  <a:pt x="8836041" y="295175"/>
                </a:lnTo>
                <a:lnTo>
                  <a:pt x="8778590" y="278794"/>
                </a:lnTo>
                <a:lnTo>
                  <a:pt x="8721070" y="262889"/>
                </a:lnTo>
                <a:lnTo>
                  <a:pt x="8663484" y="247459"/>
                </a:lnTo>
                <a:lnTo>
                  <a:pt x="8605835" y="232502"/>
                </a:lnTo>
                <a:lnTo>
                  <a:pt x="8548126" y="218020"/>
                </a:lnTo>
                <a:lnTo>
                  <a:pt x="8490358" y="204010"/>
                </a:lnTo>
                <a:lnTo>
                  <a:pt x="8432535" y="190472"/>
                </a:lnTo>
                <a:lnTo>
                  <a:pt x="8374660" y="177405"/>
                </a:lnTo>
                <a:lnTo>
                  <a:pt x="8316734" y="164809"/>
                </a:lnTo>
                <a:lnTo>
                  <a:pt x="8258761" y="152682"/>
                </a:lnTo>
                <a:lnTo>
                  <a:pt x="8200743" y="141025"/>
                </a:lnTo>
                <a:lnTo>
                  <a:pt x="8142683" y="129837"/>
                </a:lnTo>
                <a:lnTo>
                  <a:pt x="8084584" y="119116"/>
                </a:lnTo>
                <a:lnTo>
                  <a:pt x="8026448" y="108862"/>
                </a:lnTo>
                <a:lnTo>
                  <a:pt x="7968277" y="99074"/>
                </a:lnTo>
                <a:lnTo>
                  <a:pt x="7910076" y="89752"/>
                </a:lnTo>
                <a:lnTo>
                  <a:pt x="7851845" y="80895"/>
                </a:lnTo>
                <a:lnTo>
                  <a:pt x="7793588" y="72503"/>
                </a:lnTo>
                <a:lnTo>
                  <a:pt x="7735308" y="64573"/>
                </a:lnTo>
                <a:lnTo>
                  <a:pt x="7677006" y="57107"/>
                </a:lnTo>
                <a:lnTo>
                  <a:pt x="7618687" y="50102"/>
                </a:lnTo>
                <a:lnTo>
                  <a:pt x="7560352" y="43559"/>
                </a:lnTo>
                <a:lnTo>
                  <a:pt x="7502004" y="37476"/>
                </a:lnTo>
                <a:lnTo>
                  <a:pt x="7443645" y="31854"/>
                </a:lnTo>
                <a:lnTo>
                  <a:pt x="7385279" y="26691"/>
                </a:lnTo>
                <a:lnTo>
                  <a:pt x="7326908" y="21986"/>
                </a:lnTo>
                <a:lnTo>
                  <a:pt x="7268535" y="17739"/>
                </a:lnTo>
                <a:lnTo>
                  <a:pt x="7210162" y="13949"/>
                </a:lnTo>
                <a:lnTo>
                  <a:pt x="7151792" y="10615"/>
                </a:lnTo>
                <a:lnTo>
                  <a:pt x="7093427" y="7737"/>
                </a:lnTo>
                <a:lnTo>
                  <a:pt x="7035071" y="5314"/>
                </a:lnTo>
                <a:lnTo>
                  <a:pt x="6976726" y="3346"/>
                </a:lnTo>
                <a:lnTo>
                  <a:pt x="6918394" y="1831"/>
                </a:lnTo>
                <a:lnTo>
                  <a:pt x="6860079" y="768"/>
                </a:lnTo>
                <a:lnTo>
                  <a:pt x="6801782" y="158"/>
                </a:lnTo>
                <a:lnTo>
                  <a:pt x="6743507" y="0"/>
                </a:lnTo>
                <a:lnTo>
                  <a:pt x="6685256" y="291"/>
                </a:lnTo>
                <a:lnTo>
                  <a:pt x="6627032" y="1033"/>
                </a:lnTo>
                <a:lnTo>
                  <a:pt x="6568837" y="2225"/>
                </a:lnTo>
                <a:lnTo>
                  <a:pt x="6510675" y="3865"/>
                </a:lnTo>
                <a:lnTo>
                  <a:pt x="6452547" y="5952"/>
                </a:lnTo>
                <a:lnTo>
                  <a:pt x="6394457" y="8487"/>
                </a:lnTo>
                <a:lnTo>
                  <a:pt x="6336407" y="11468"/>
                </a:lnTo>
                <a:lnTo>
                  <a:pt x="6278399" y="14895"/>
                </a:lnTo>
                <a:lnTo>
                  <a:pt x="6220437" y="18768"/>
                </a:lnTo>
                <a:lnTo>
                  <a:pt x="6162523" y="23084"/>
                </a:lnTo>
                <a:lnTo>
                  <a:pt x="6104659" y="27844"/>
                </a:lnTo>
                <a:lnTo>
                  <a:pt x="6046849" y="33047"/>
                </a:lnTo>
                <a:lnTo>
                  <a:pt x="5989095" y="38692"/>
                </a:lnTo>
                <a:lnTo>
                  <a:pt x="5931399" y="44778"/>
                </a:lnTo>
                <a:lnTo>
                  <a:pt x="5873765" y="51306"/>
                </a:lnTo>
                <a:lnTo>
                  <a:pt x="5816195" y="58273"/>
                </a:lnTo>
                <a:lnTo>
                  <a:pt x="5758691" y="65680"/>
                </a:lnTo>
                <a:lnTo>
                  <a:pt x="5701256" y="73525"/>
                </a:lnTo>
                <a:lnTo>
                  <a:pt x="5643894" y="81809"/>
                </a:lnTo>
                <a:lnTo>
                  <a:pt x="5586606" y="90529"/>
                </a:lnTo>
                <a:lnTo>
                  <a:pt x="5529395" y="99686"/>
                </a:lnTo>
                <a:lnTo>
                  <a:pt x="5472263" y="109279"/>
                </a:lnTo>
                <a:lnTo>
                  <a:pt x="5415215" y="119307"/>
                </a:lnTo>
                <a:lnTo>
                  <a:pt x="5358251" y="129769"/>
                </a:lnTo>
                <a:lnTo>
                  <a:pt x="5301376" y="140665"/>
                </a:lnTo>
                <a:lnTo>
                  <a:pt x="5244590" y="151994"/>
                </a:lnTo>
                <a:lnTo>
                  <a:pt x="5187898" y="163755"/>
                </a:lnTo>
                <a:lnTo>
                  <a:pt x="5131302" y="175948"/>
                </a:lnTo>
                <a:lnTo>
                  <a:pt x="5074804" y="188571"/>
                </a:lnTo>
                <a:lnTo>
                  <a:pt x="5018406" y="201625"/>
                </a:lnTo>
                <a:lnTo>
                  <a:pt x="4962113" y="215108"/>
                </a:lnTo>
                <a:lnTo>
                  <a:pt x="4905926" y="229020"/>
                </a:lnTo>
                <a:lnTo>
                  <a:pt x="4849848" y="243360"/>
                </a:lnTo>
                <a:lnTo>
                  <a:pt x="4793882" y="258127"/>
                </a:lnTo>
                <a:lnTo>
                  <a:pt x="4738030" y="273320"/>
                </a:lnTo>
                <a:lnTo>
                  <a:pt x="4682294" y="288940"/>
                </a:lnTo>
                <a:lnTo>
                  <a:pt x="4626679" y="304984"/>
                </a:lnTo>
                <a:lnTo>
                  <a:pt x="4571185" y="321453"/>
                </a:lnTo>
                <a:lnTo>
                  <a:pt x="4515817" y="338346"/>
                </a:lnTo>
                <a:lnTo>
                  <a:pt x="4460576" y="355662"/>
                </a:lnTo>
                <a:lnTo>
                  <a:pt x="4405465" y="373400"/>
                </a:lnTo>
                <a:lnTo>
                  <a:pt x="4350487" y="391560"/>
                </a:lnTo>
                <a:lnTo>
                  <a:pt x="4295645" y="410140"/>
                </a:lnTo>
                <a:lnTo>
                  <a:pt x="4240941" y="429141"/>
                </a:lnTo>
                <a:lnTo>
                  <a:pt x="4186377" y="448561"/>
                </a:lnTo>
                <a:lnTo>
                  <a:pt x="4131957" y="468400"/>
                </a:lnTo>
                <a:lnTo>
                  <a:pt x="4077684" y="488657"/>
                </a:lnTo>
                <a:lnTo>
                  <a:pt x="4023558" y="509331"/>
                </a:lnTo>
                <a:lnTo>
                  <a:pt x="3969585" y="530423"/>
                </a:lnTo>
                <a:lnTo>
                  <a:pt x="3915765" y="551929"/>
                </a:lnTo>
                <a:lnTo>
                  <a:pt x="3862102" y="573852"/>
                </a:lnTo>
                <a:lnTo>
                  <a:pt x="3808598" y="596188"/>
                </a:lnTo>
                <a:lnTo>
                  <a:pt x="3755257" y="618939"/>
                </a:lnTo>
                <a:lnTo>
                  <a:pt x="3702080" y="642102"/>
                </a:lnTo>
                <a:lnTo>
                  <a:pt x="3649070" y="665678"/>
                </a:lnTo>
                <a:lnTo>
                  <a:pt x="3596230" y="689666"/>
                </a:lnTo>
                <a:lnTo>
                  <a:pt x="3543563" y="714064"/>
                </a:lnTo>
                <a:lnTo>
                  <a:pt x="3491071" y="738873"/>
                </a:lnTo>
                <a:lnTo>
                  <a:pt x="3438757" y="764091"/>
                </a:lnTo>
                <a:lnTo>
                  <a:pt x="3386624" y="789718"/>
                </a:lnTo>
                <a:lnTo>
                  <a:pt x="3334674" y="815753"/>
                </a:lnTo>
                <a:lnTo>
                  <a:pt x="3282909" y="842196"/>
                </a:lnTo>
                <a:lnTo>
                  <a:pt x="3231334" y="869045"/>
                </a:lnTo>
                <a:lnTo>
                  <a:pt x="3179949" y="896301"/>
                </a:lnTo>
                <a:lnTo>
                  <a:pt x="3128758" y="923961"/>
                </a:lnTo>
                <a:lnTo>
                  <a:pt x="3077764" y="952026"/>
                </a:lnTo>
                <a:lnTo>
                  <a:pt x="3026968" y="980495"/>
                </a:lnTo>
                <a:lnTo>
                  <a:pt x="2976375" y="1009367"/>
                </a:lnTo>
                <a:lnTo>
                  <a:pt x="2925986" y="1038642"/>
                </a:lnTo>
                <a:lnTo>
                  <a:pt x="2875804" y="1068318"/>
                </a:lnTo>
                <a:lnTo>
                  <a:pt x="2825831" y="1098395"/>
                </a:lnTo>
                <a:lnTo>
                  <a:pt x="2776071" y="1128873"/>
                </a:lnTo>
                <a:lnTo>
                  <a:pt x="2726526" y="1159750"/>
                </a:lnTo>
                <a:lnTo>
                  <a:pt x="2677199" y="1191026"/>
                </a:lnTo>
                <a:lnTo>
                  <a:pt x="2628092" y="1222700"/>
                </a:lnTo>
                <a:lnTo>
                  <a:pt x="2579208" y="1254772"/>
                </a:lnTo>
                <a:lnTo>
                  <a:pt x="2530549" y="1287240"/>
                </a:lnTo>
                <a:lnTo>
                  <a:pt x="2482119" y="1320105"/>
                </a:lnTo>
                <a:lnTo>
                  <a:pt x="2433920" y="1353365"/>
                </a:lnTo>
                <a:lnTo>
                  <a:pt x="2385954" y="1387019"/>
                </a:lnTo>
                <a:lnTo>
                  <a:pt x="2338225" y="1421067"/>
                </a:lnTo>
                <a:lnTo>
                  <a:pt x="2290734" y="1455509"/>
                </a:lnTo>
                <a:lnTo>
                  <a:pt x="2243485" y="1490343"/>
                </a:lnTo>
                <a:lnTo>
                  <a:pt x="2196481" y="1525569"/>
                </a:lnTo>
                <a:lnTo>
                  <a:pt x="2149722" y="1561186"/>
                </a:lnTo>
                <a:lnTo>
                  <a:pt x="2103214" y="1597193"/>
                </a:lnTo>
                <a:lnTo>
                  <a:pt x="2056957" y="1633590"/>
                </a:lnTo>
                <a:lnTo>
                  <a:pt x="2010956" y="1670376"/>
                </a:lnTo>
                <a:lnTo>
                  <a:pt x="1965211" y="1707550"/>
                </a:lnTo>
                <a:lnTo>
                  <a:pt x="1919727" y="1745111"/>
                </a:lnTo>
                <a:lnTo>
                  <a:pt x="1874506" y="1783060"/>
                </a:lnTo>
                <a:lnTo>
                  <a:pt x="1829550" y="1821394"/>
                </a:lnTo>
                <a:lnTo>
                  <a:pt x="1784862" y="1860114"/>
                </a:lnTo>
                <a:lnTo>
                  <a:pt x="1740444" y="1899219"/>
                </a:lnTo>
                <a:lnTo>
                  <a:pt x="1696300" y="1938707"/>
                </a:lnTo>
                <a:lnTo>
                  <a:pt x="1652432" y="1978579"/>
                </a:lnTo>
                <a:lnTo>
                  <a:pt x="1608843" y="2018834"/>
                </a:lnTo>
                <a:lnTo>
                  <a:pt x="1565535" y="2059470"/>
                </a:lnTo>
                <a:lnTo>
                  <a:pt x="1522510" y="2100487"/>
                </a:lnTo>
                <a:lnTo>
                  <a:pt x="1479773" y="2141885"/>
                </a:lnTo>
                <a:lnTo>
                  <a:pt x="1437324" y="2183663"/>
                </a:lnTo>
                <a:lnTo>
                  <a:pt x="1395168" y="2225819"/>
                </a:lnTo>
                <a:lnTo>
                  <a:pt x="1353306" y="2268354"/>
                </a:lnTo>
                <a:lnTo>
                  <a:pt x="1311741" y="2311266"/>
                </a:lnTo>
                <a:lnTo>
                  <a:pt x="1270476" y="2354556"/>
                </a:lnTo>
                <a:lnTo>
                  <a:pt x="1229514" y="2398221"/>
                </a:lnTo>
                <a:lnTo>
                  <a:pt x="1188856" y="2442262"/>
                </a:lnTo>
                <a:lnTo>
                  <a:pt x="1148507" y="2486677"/>
                </a:lnTo>
                <a:lnTo>
                  <a:pt x="1108468" y="2531467"/>
                </a:lnTo>
                <a:lnTo>
                  <a:pt x="1068741" y="2576630"/>
                </a:lnTo>
                <a:lnTo>
                  <a:pt x="1029331" y="2622166"/>
                </a:lnTo>
                <a:lnTo>
                  <a:pt x="990239" y="2668073"/>
                </a:lnTo>
                <a:lnTo>
                  <a:pt x="951468" y="2714352"/>
                </a:lnTo>
                <a:lnTo>
                  <a:pt x="913021" y="2761001"/>
                </a:lnTo>
                <a:lnTo>
                  <a:pt x="874900" y="2808020"/>
                </a:lnTo>
                <a:lnTo>
                  <a:pt x="837109" y="2855408"/>
                </a:lnTo>
                <a:lnTo>
                  <a:pt x="799648" y="2903165"/>
                </a:lnTo>
                <a:lnTo>
                  <a:pt x="762522" y="2951289"/>
                </a:lnTo>
                <a:lnTo>
                  <a:pt x="725733" y="2999780"/>
                </a:lnTo>
                <a:lnTo>
                  <a:pt x="689284" y="3048637"/>
                </a:lnTo>
                <a:lnTo>
                  <a:pt x="653177" y="3097859"/>
                </a:lnTo>
                <a:lnTo>
                  <a:pt x="617415" y="3147447"/>
                </a:lnTo>
                <a:lnTo>
                  <a:pt x="582000" y="3197399"/>
                </a:lnTo>
                <a:lnTo>
                  <a:pt x="546936" y="3247714"/>
                </a:lnTo>
                <a:lnTo>
                  <a:pt x="512224" y="3298391"/>
                </a:lnTo>
                <a:lnTo>
                  <a:pt x="477868" y="3349431"/>
                </a:lnTo>
                <a:lnTo>
                  <a:pt x="443870" y="3400832"/>
                </a:lnTo>
                <a:lnTo>
                  <a:pt x="410233" y="3452593"/>
                </a:lnTo>
                <a:lnTo>
                  <a:pt x="376959" y="3504715"/>
                </a:lnTo>
                <a:lnTo>
                  <a:pt x="344051" y="3557195"/>
                </a:lnTo>
                <a:lnTo>
                  <a:pt x="311512" y="3610034"/>
                </a:lnTo>
                <a:lnTo>
                  <a:pt x="279345" y="3663230"/>
                </a:lnTo>
                <a:lnTo>
                  <a:pt x="247552" y="3716784"/>
                </a:lnTo>
                <a:lnTo>
                  <a:pt x="216135" y="3770694"/>
                </a:lnTo>
                <a:lnTo>
                  <a:pt x="177432" y="3838234"/>
                </a:lnTo>
                <a:lnTo>
                  <a:pt x="139382" y="3905654"/>
                </a:lnTo>
                <a:lnTo>
                  <a:pt x="101981" y="3972954"/>
                </a:lnTo>
                <a:lnTo>
                  <a:pt x="65228" y="4040132"/>
                </a:lnTo>
                <a:lnTo>
                  <a:pt x="29121" y="4107188"/>
                </a:lnTo>
                <a:lnTo>
                  <a:pt x="0" y="4162154"/>
                </a:lnTo>
              </a:path>
            </a:pathLst>
          </a:custGeom>
          <a:ln w="50800" cap="rnd">
            <a:solidFill>
              <a:srgbClr val="FF4370"/>
            </a:solidFill>
          </a:ln>
        </p:spPr>
        <p:txBody>
          <a:bodyPr wrap="square" lIns="0" tIns="0" rIns="0" bIns="0" rtlCol="0"/>
          <a:lstStyle/>
          <a:p>
            <a:endParaRPr/>
          </a:p>
        </p:txBody>
      </p:sp>
      <p:sp>
        <p:nvSpPr>
          <p:cNvPr id="4" name="object 5">
            <a:extLst>
              <a:ext uri="{FF2B5EF4-FFF2-40B4-BE49-F238E27FC236}">
                <a16:creationId xmlns:a16="http://schemas.microsoft.com/office/drawing/2014/main" id="{55EFC02E-8D45-C974-02B8-D66280C82C72}"/>
              </a:ext>
            </a:extLst>
          </p:cNvPr>
          <p:cNvSpPr txBox="1"/>
          <p:nvPr/>
        </p:nvSpPr>
        <p:spPr>
          <a:xfrm>
            <a:off x="898994" y="9221775"/>
            <a:ext cx="7143718" cy="3594225"/>
          </a:xfrm>
          <a:prstGeom prst="rect">
            <a:avLst/>
          </a:prstGeom>
        </p:spPr>
        <p:txBody>
          <a:bodyPr vert="horz" wrap="square" lIns="0" tIns="15403" rIns="0" bIns="0" rtlCol="0">
            <a:spAutoFit/>
          </a:bodyPr>
          <a:lstStyle/>
          <a:p>
            <a:pPr marL="15403" marR="6161" algn="just">
              <a:lnSpc>
                <a:spcPct val="116599"/>
              </a:lnSpc>
              <a:spcBef>
                <a:spcPts val="121"/>
              </a:spcBef>
            </a:pPr>
            <a:r>
              <a:rPr lang="en-GB" sz="2001" dirty="0">
                <a:solidFill>
                  <a:srgbClr val="5C013F"/>
                </a:solidFill>
                <a:latin typeface="Sharp Grotesk Book"/>
                <a:cs typeface="Sharp Grotesk Book"/>
              </a:rPr>
              <a:t>If</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are</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using</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a</a:t>
            </a:r>
            <a:r>
              <a:rPr lang="en-GB" sz="2001" spc="-73" dirty="0">
                <a:solidFill>
                  <a:srgbClr val="5C013F"/>
                </a:solidFill>
                <a:latin typeface="Sharp Grotesk Book"/>
                <a:cs typeface="Sharp Grotesk Book"/>
              </a:rPr>
              <a:t> </a:t>
            </a:r>
            <a:r>
              <a:rPr lang="en-GB" sz="2001" spc="-24" dirty="0">
                <a:solidFill>
                  <a:srgbClr val="5C013F"/>
                </a:solidFill>
                <a:latin typeface="Sharp Grotesk Book"/>
                <a:cs typeface="Sharp Grotesk Book"/>
              </a:rPr>
              <a:t>third-</a:t>
            </a:r>
            <a:r>
              <a:rPr lang="en-GB" sz="2001" dirty="0">
                <a:solidFill>
                  <a:srgbClr val="5C013F"/>
                </a:solidFill>
                <a:latin typeface="Sharp Grotesk Book"/>
                <a:cs typeface="Sharp Grotesk Book"/>
              </a:rPr>
              <a:t>party</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process</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on</a:t>
            </a:r>
            <a:r>
              <a:rPr lang="en-GB" sz="2001" spc="-73" dirty="0">
                <a:solidFill>
                  <a:srgbClr val="5C013F"/>
                </a:solidFill>
                <a:latin typeface="Sharp Grotesk Book"/>
                <a:cs typeface="Sharp Grotesk Book"/>
              </a:rPr>
              <a:t> </a:t>
            </a:r>
            <a:r>
              <a:rPr lang="en-GB" sz="2001" spc="-24" dirty="0">
                <a:solidFill>
                  <a:srgbClr val="5C013F"/>
                </a:solidFill>
                <a:latin typeface="Sharp Grotesk Book"/>
                <a:cs typeface="Sharp Grotesk Book"/>
              </a:rPr>
              <a:t>your </a:t>
            </a:r>
            <a:r>
              <a:rPr lang="en-GB" sz="2001" dirty="0">
                <a:solidFill>
                  <a:srgbClr val="5C013F"/>
                </a:solidFill>
                <a:latin typeface="Sharp Grotesk Book"/>
                <a:cs typeface="Sharp Grotesk Book"/>
              </a:rPr>
              <a:t>behalf</a:t>
            </a:r>
            <a:r>
              <a:rPr lang="en-GB" sz="2001" spc="491"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496" dirty="0">
                <a:solidFill>
                  <a:srgbClr val="5C013F"/>
                </a:solidFill>
                <a:latin typeface="Sharp Grotesk Book"/>
                <a:cs typeface="Sharp Grotesk Book"/>
              </a:rPr>
              <a:t> </a:t>
            </a:r>
            <a:r>
              <a:rPr lang="en-GB" sz="2001" dirty="0">
                <a:solidFill>
                  <a:srgbClr val="5C013F"/>
                </a:solidFill>
                <a:latin typeface="Sharp Grotesk Book"/>
                <a:cs typeface="Sharp Grotesk Book"/>
              </a:rPr>
              <a:t>if</a:t>
            </a:r>
            <a:r>
              <a:rPr lang="en-GB" sz="2001" spc="491"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491" dirty="0">
                <a:solidFill>
                  <a:srgbClr val="5C013F"/>
                </a:solidFill>
                <a:latin typeface="Sharp Grotesk Book"/>
                <a:cs typeface="Sharp Grotesk Book"/>
              </a:rPr>
              <a:t> </a:t>
            </a:r>
            <a:r>
              <a:rPr lang="en-GB" sz="2001" dirty="0">
                <a:solidFill>
                  <a:srgbClr val="5C013F"/>
                </a:solidFill>
                <a:latin typeface="Sharp Grotesk Book"/>
                <a:cs typeface="Sharp Grotesk Book"/>
              </a:rPr>
              <a:t>share</a:t>
            </a:r>
            <a:r>
              <a:rPr lang="en-GB" sz="2001" spc="496"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491"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496" dirty="0">
                <a:solidFill>
                  <a:srgbClr val="5C013F"/>
                </a:solidFill>
                <a:latin typeface="Sharp Grotesk Book"/>
                <a:cs typeface="Sharp Grotesk Book"/>
              </a:rPr>
              <a:t> </a:t>
            </a:r>
            <a:r>
              <a:rPr lang="en-GB" sz="2001" dirty="0">
                <a:solidFill>
                  <a:srgbClr val="5C013F"/>
                </a:solidFill>
                <a:latin typeface="Sharp Grotesk Book"/>
                <a:cs typeface="Sharp Grotesk Book"/>
              </a:rPr>
              <a:t>with</a:t>
            </a:r>
            <a:r>
              <a:rPr lang="en-GB" sz="2001" spc="491" dirty="0">
                <a:solidFill>
                  <a:srgbClr val="5C013F"/>
                </a:solidFill>
                <a:latin typeface="Sharp Grotesk Book"/>
                <a:cs typeface="Sharp Grotesk Book"/>
              </a:rPr>
              <a:t> </a:t>
            </a:r>
            <a:r>
              <a:rPr lang="en-GB" sz="2001" spc="-12" dirty="0">
                <a:solidFill>
                  <a:srgbClr val="5C013F"/>
                </a:solidFill>
                <a:latin typeface="Sharp Grotesk Book"/>
                <a:cs typeface="Sharp Grotesk Book"/>
              </a:rPr>
              <a:t>another organization,</a:t>
            </a:r>
            <a:r>
              <a:rPr lang="en-GB" sz="2001" spc="-97"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must</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first</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check</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with</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your</a:t>
            </a:r>
            <a:r>
              <a:rPr lang="en-GB" sz="2001" spc="-79" dirty="0">
                <a:solidFill>
                  <a:srgbClr val="5C013F"/>
                </a:solidFill>
                <a:latin typeface="Sharp Grotesk Book"/>
                <a:cs typeface="Sharp Grotesk Book"/>
              </a:rPr>
              <a:t> </a:t>
            </a:r>
            <a:r>
              <a:rPr lang="en-GB" sz="2001" spc="-12" dirty="0">
                <a:solidFill>
                  <a:srgbClr val="5C013F"/>
                </a:solidFill>
                <a:latin typeface="Sharp Grotesk Book"/>
                <a:cs typeface="Sharp Grotesk Book"/>
              </a:rPr>
              <a:t>manager </a:t>
            </a:r>
            <a:r>
              <a:rPr lang="en-GB" sz="2001" dirty="0">
                <a:solidFill>
                  <a:srgbClr val="5C013F"/>
                </a:solidFill>
                <a:latin typeface="Sharp Grotesk Book"/>
                <a:cs typeface="Sharp Grotesk Book"/>
              </a:rPr>
              <a:t>who</a:t>
            </a:r>
            <a:r>
              <a:rPr lang="en-GB" sz="2001" spc="491" dirty="0">
                <a:solidFill>
                  <a:srgbClr val="5C013F"/>
                </a:solidFill>
                <a:latin typeface="Sharp Grotesk Book"/>
                <a:cs typeface="Sharp Grotesk Book"/>
              </a:rPr>
              <a:t> </a:t>
            </a:r>
            <a:r>
              <a:rPr lang="en-GB" sz="2001" dirty="0">
                <a:solidFill>
                  <a:srgbClr val="5C013F"/>
                </a:solidFill>
                <a:latin typeface="Sharp Grotesk Book"/>
                <a:cs typeface="Sharp Grotesk Book"/>
              </a:rPr>
              <a:t>may</a:t>
            </a:r>
            <a:r>
              <a:rPr lang="en-GB" sz="2001" spc="496" dirty="0">
                <a:solidFill>
                  <a:srgbClr val="5C013F"/>
                </a:solidFill>
                <a:latin typeface="Sharp Grotesk Book"/>
                <a:cs typeface="Sharp Grotesk Book"/>
              </a:rPr>
              <a:t> </a:t>
            </a:r>
            <a:r>
              <a:rPr lang="en-GB" sz="2001" dirty="0">
                <a:solidFill>
                  <a:srgbClr val="5C013F"/>
                </a:solidFill>
                <a:latin typeface="Sharp Grotesk Book"/>
                <a:cs typeface="Sharp Grotesk Book"/>
              </a:rPr>
              <a:t>then</a:t>
            </a:r>
            <a:r>
              <a:rPr lang="en-GB" sz="2001" spc="496" dirty="0">
                <a:solidFill>
                  <a:srgbClr val="5C013F"/>
                </a:solidFill>
                <a:latin typeface="Sharp Grotesk Book"/>
                <a:cs typeface="Sharp Grotesk Book"/>
              </a:rPr>
              <a:t> </a:t>
            </a:r>
            <a:r>
              <a:rPr lang="en-GB" sz="2001" dirty="0">
                <a:solidFill>
                  <a:srgbClr val="5C013F"/>
                </a:solidFill>
                <a:latin typeface="Sharp Grotesk Book"/>
                <a:cs typeface="Sharp Grotesk Book"/>
              </a:rPr>
              <a:t>refer</a:t>
            </a:r>
            <a:r>
              <a:rPr lang="en-GB" sz="2001" spc="496"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496"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491" dirty="0">
                <a:solidFill>
                  <a:srgbClr val="5C013F"/>
                </a:solidFill>
                <a:latin typeface="Sharp Grotesk Book"/>
                <a:cs typeface="Sharp Grotesk Book"/>
              </a:rPr>
              <a:t> </a:t>
            </a:r>
            <a:r>
              <a:rPr lang="en-GB" sz="2001" dirty="0">
                <a:solidFill>
                  <a:srgbClr val="5C013F"/>
                </a:solidFill>
                <a:latin typeface="Sharp Grotesk Book"/>
                <a:cs typeface="Sharp Grotesk Book"/>
              </a:rPr>
              <a:t>IT</a:t>
            </a:r>
            <a:r>
              <a:rPr lang="en-GB" sz="2001" spc="496"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496"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496" dirty="0">
                <a:solidFill>
                  <a:srgbClr val="5C013F"/>
                </a:solidFill>
                <a:latin typeface="Sharp Grotesk Book"/>
                <a:cs typeface="Sharp Grotesk Book"/>
              </a:rPr>
              <a:t> </a:t>
            </a:r>
            <a:r>
              <a:rPr lang="en-GB" sz="2001" dirty="0">
                <a:solidFill>
                  <a:srgbClr val="FF4370"/>
                </a:solidFill>
                <a:latin typeface="Sharp Grotesk Book"/>
                <a:cs typeface="Sharp Grotesk Book"/>
              </a:rPr>
              <a:t>local</a:t>
            </a:r>
            <a:r>
              <a:rPr lang="en-GB" sz="2001" spc="496" dirty="0">
                <a:solidFill>
                  <a:srgbClr val="FF4370"/>
                </a:solidFill>
                <a:latin typeface="Sharp Grotesk Book"/>
                <a:cs typeface="Sharp Grotesk Book"/>
              </a:rPr>
              <a:t> </a:t>
            </a:r>
            <a:r>
              <a:rPr lang="en-GB" sz="2001" spc="-12" dirty="0">
                <a:solidFill>
                  <a:srgbClr val="FF4370"/>
                </a:solidFill>
                <a:latin typeface="Sharp Grotesk Book"/>
                <a:cs typeface="Sharp Grotesk Book"/>
              </a:rPr>
              <a:t>legal </a:t>
            </a:r>
            <a:r>
              <a:rPr lang="en-GB" sz="2001" spc="-24" dirty="0">
                <a:solidFill>
                  <a:srgbClr val="FF4370"/>
                </a:solidFill>
                <a:latin typeface="Sharp Grotesk Book"/>
                <a:cs typeface="Sharp Grotesk Book"/>
              </a:rPr>
              <a:t>department</a:t>
            </a:r>
            <a:r>
              <a:rPr lang="en-GB" sz="2001" spc="-24" dirty="0">
                <a:solidFill>
                  <a:srgbClr val="5C013F"/>
                </a:solidFill>
                <a:latin typeface="Sharp Grotesk Book"/>
                <a:cs typeface="Sharp Grotesk Book"/>
              </a:rPr>
              <a:t>.</a:t>
            </a:r>
            <a:r>
              <a:rPr lang="en-GB" sz="2001" spc="-79" dirty="0">
                <a:solidFill>
                  <a:srgbClr val="5C013F"/>
                </a:solidFill>
                <a:latin typeface="Sharp Grotesk Book"/>
                <a:cs typeface="Sharp Grotesk Book"/>
              </a:rPr>
              <a:t> </a:t>
            </a:r>
            <a:r>
              <a:rPr lang="en-GB" sz="2001" spc="-67" dirty="0">
                <a:solidFill>
                  <a:srgbClr val="5C013F"/>
                </a:solidFill>
                <a:latin typeface="Sharp Grotesk Book"/>
                <a:cs typeface="Sharp Grotesk Book"/>
              </a:rPr>
              <a:t>They</a:t>
            </a:r>
            <a:r>
              <a:rPr lang="en-GB" sz="2001" spc="-79" dirty="0">
                <a:solidFill>
                  <a:srgbClr val="5C013F"/>
                </a:solidFill>
                <a:latin typeface="Sharp Grotesk Book"/>
                <a:cs typeface="Sharp Grotesk Book"/>
              </a:rPr>
              <a:t> can </a:t>
            </a:r>
            <a:r>
              <a:rPr lang="en-GB" sz="2001" spc="-30" dirty="0">
                <a:solidFill>
                  <a:srgbClr val="5C013F"/>
                </a:solidFill>
                <a:latin typeface="Sharp Grotesk Book"/>
                <a:cs typeface="Sharp Grotesk Book"/>
              </a:rPr>
              <a:t>assess</a:t>
            </a:r>
            <a:r>
              <a:rPr lang="en-GB" sz="2001" spc="-73" dirty="0">
                <a:solidFill>
                  <a:srgbClr val="5C013F"/>
                </a:solidFill>
                <a:latin typeface="Sharp Grotesk Book"/>
                <a:cs typeface="Sharp Grotesk Book"/>
              </a:rPr>
              <a:t> </a:t>
            </a:r>
            <a:r>
              <a:rPr lang="en-GB" sz="2001" spc="-42" dirty="0">
                <a:solidFill>
                  <a:srgbClr val="5C013F"/>
                </a:solidFill>
                <a:latin typeface="Sharp Grotesk Book"/>
                <a:cs typeface="Sharp Grotesk Book"/>
              </a:rPr>
              <a:t>whether</a:t>
            </a:r>
            <a:r>
              <a:rPr lang="en-GB" sz="2001" spc="-79" dirty="0">
                <a:solidFill>
                  <a:srgbClr val="5C013F"/>
                </a:solidFill>
                <a:latin typeface="Sharp Grotesk Book"/>
                <a:cs typeface="Sharp Grotesk Book"/>
              </a:rPr>
              <a:t> the </a:t>
            </a:r>
            <a:r>
              <a:rPr lang="en-GB" sz="2001" spc="-30" dirty="0">
                <a:solidFill>
                  <a:srgbClr val="5C013F"/>
                </a:solidFill>
                <a:latin typeface="Sharp Grotesk Book"/>
                <a:cs typeface="Sharp Grotesk Book"/>
              </a:rPr>
              <a:t>purpose</a:t>
            </a:r>
            <a:r>
              <a:rPr lang="en-GB" sz="2001" spc="-73" dirty="0">
                <a:solidFill>
                  <a:srgbClr val="5C013F"/>
                </a:solidFill>
                <a:latin typeface="Sharp Grotesk Book"/>
                <a:cs typeface="Sharp Grotesk Book"/>
              </a:rPr>
              <a:t> </a:t>
            </a:r>
            <a:r>
              <a:rPr lang="en-GB" sz="2001" spc="-30" dirty="0">
                <a:solidFill>
                  <a:srgbClr val="5C013F"/>
                </a:solidFill>
                <a:latin typeface="Sharp Grotesk Book"/>
                <a:cs typeface="Sharp Grotesk Book"/>
              </a:rPr>
              <a:t>for </a:t>
            </a:r>
            <a:r>
              <a:rPr lang="en-GB" sz="2001" spc="-49" dirty="0">
                <a:solidFill>
                  <a:srgbClr val="5C013F"/>
                </a:solidFill>
                <a:latin typeface="Sharp Grotesk Book"/>
                <a:cs typeface="Sharp Grotesk Book"/>
              </a:rPr>
              <a:t>the</a:t>
            </a:r>
            <a:r>
              <a:rPr lang="en-GB" sz="2001" spc="-115" dirty="0">
                <a:solidFill>
                  <a:srgbClr val="5C013F"/>
                </a:solidFill>
                <a:latin typeface="Sharp Grotesk Book"/>
                <a:cs typeface="Sharp Grotesk Book"/>
              </a:rPr>
              <a:t> </a:t>
            </a:r>
            <a:r>
              <a:rPr lang="en-GB" sz="2001" spc="-30" dirty="0">
                <a:solidFill>
                  <a:srgbClr val="5C013F"/>
                </a:solidFill>
                <a:latin typeface="Sharp Grotesk Book"/>
                <a:cs typeface="Sharp Grotesk Book"/>
              </a:rPr>
              <a:t>sharing</a:t>
            </a:r>
            <a:r>
              <a:rPr lang="en-GB" sz="2001" spc="-103" dirty="0">
                <a:solidFill>
                  <a:srgbClr val="5C013F"/>
                </a:solidFill>
                <a:latin typeface="Sharp Grotesk Book"/>
                <a:cs typeface="Sharp Grotesk Book"/>
              </a:rPr>
              <a:t> </a:t>
            </a:r>
            <a:r>
              <a:rPr lang="en-GB" sz="2001" spc="-97" dirty="0">
                <a:solidFill>
                  <a:srgbClr val="5C013F"/>
                </a:solidFill>
                <a:latin typeface="Sharp Grotesk Book"/>
                <a:cs typeface="Sharp Grotesk Book"/>
              </a:rPr>
              <a:t>of</a:t>
            </a:r>
            <a:r>
              <a:rPr lang="en-GB" sz="2001" spc="-67" dirty="0">
                <a:solidFill>
                  <a:srgbClr val="5C013F"/>
                </a:solidFill>
                <a:latin typeface="Sharp Grotesk Book"/>
                <a:cs typeface="Sharp Grotesk Book"/>
              </a:rPr>
              <a:t> </a:t>
            </a:r>
            <a:r>
              <a:rPr lang="en-GB" sz="2001" spc="-24" dirty="0">
                <a:solidFill>
                  <a:srgbClr val="5C013F"/>
                </a:solidFill>
                <a:latin typeface="Sharp Grotesk Book"/>
                <a:cs typeface="Sharp Grotesk Book"/>
              </a:rPr>
              <a:t>personal</a:t>
            </a:r>
            <a:r>
              <a:rPr lang="en-GB" sz="2001" spc="-91" dirty="0">
                <a:solidFill>
                  <a:srgbClr val="5C013F"/>
                </a:solidFill>
                <a:latin typeface="Sharp Grotesk Book"/>
                <a:cs typeface="Sharp Grotesk Book"/>
              </a:rPr>
              <a:t> </a:t>
            </a:r>
            <a:r>
              <a:rPr lang="en-GB" sz="2001" spc="-42" dirty="0">
                <a:solidFill>
                  <a:srgbClr val="5C013F"/>
                </a:solidFill>
                <a:latin typeface="Sharp Grotesk Book"/>
                <a:cs typeface="Sharp Grotesk Book"/>
              </a:rPr>
              <a:t>data</a:t>
            </a:r>
            <a:r>
              <a:rPr lang="en-GB" sz="2001" spc="-97" dirty="0">
                <a:solidFill>
                  <a:srgbClr val="5C013F"/>
                </a:solidFill>
                <a:latin typeface="Sharp Grotesk Book"/>
                <a:cs typeface="Sharp Grotesk Book"/>
              </a:rPr>
              <a:t> </a:t>
            </a:r>
            <a:r>
              <a:rPr lang="en-GB" sz="2001" spc="-67" dirty="0">
                <a:solidFill>
                  <a:srgbClr val="5C013F"/>
                </a:solidFill>
                <a:latin typeface="Sharp Grotesk Book"/>
                <a:cs typeface="Sharp Grotesk Book"/>
              </a:rPr>
              <a:t>is</a:t>
            </a:r>
            <a:r>
              <a:rPr lang="en-GB" sz="2001" spc="-91" dirty="0">
                <a:solidFill>
                  <a:srgbClr val="5C013F"/>
                </a:solidFill>
                <a:latin typeface="Sharp Grotesk Book"/>
                <a:cs typeface="Sharp Grotesk Book"/>
              </a:rPr>
              <a:t> </a:t>
            </a:r>
            <a:r>
              <a:rPr lang="en-GB" sz="2001" spc="-36" dirty="0">
                <a:solidFill>
                  <a:srgbClr val="5C013F"/>
                </a:solidFill>
                <a:latin typeface="Sharp Grotesk Book"/>
                <a:cs typeface="Sharp Grotesk Book"/>
              </a:rPr>
              <a:t>valid,</a:t>
            </a:r>
            <a:r>
              <a:rPr lang="en-GB" sz="2001" spc="-91" dirty="0">
                <a:solidFill>
                  <a:srgbClr val="5C013F"/>
                </a:solidFill>
                <a:latin typeface="Sharp Grotesk Book"/>
                <a:cs typeface="Sharp Grotesk Book"/>
              </a:rPr>
              <a:t> </a:t>
            </a:r>
            <a:r>
              <a:rPr lang="en-GB" sz="2001" spc="-55" dirty="0">
                <a:solidFill>
                  <a:srgbClr val="5C013F"/>
                </a:solidFill>
                <a:latin typeface="Sharp Grotesk Book"/>
                <a:cs typeface="Sharp Grotesk Book"/>
              </a:rPr>
              <a:t>and</a:t>
            </a:r>
            <a:r>
              <a:rPr lang="en-GB" sz="2001" spc="-97" dirty="0">
                <a:solidFill>
                  <a:srgbClr val="5C013F"/>
                </a:solidFill>
                <a:latin typeface="Sharp Grotesk Book"/>
                <a:cs typeface="Sharp Grotesk Book"/>
              </a:rPr>
              <a:t> </a:t>
            </a:r>
            <a:r>
              <a:rPr lang="en-GB" sz="2001" spc="-49" dirty="0">
                <a:solidFill>
                  <a:srgbClr val="5C013F"/>
                </a:solidFill>
                <a:latin typeface="Sharp Grotesk Book"/>
                <a:cs typeface="Sharp Grotesk Book"/>
              </a:rPr>
              <a:t>that</a:t>
            </a:r>
            <a:r>
              <a:rPr lang="en-GB" sz="2001" spc="-91" dirty="0">
                <a:solidFill>
                  <a:srgbClr val="5C013F"/>
                </a:solidFill>
                <a:latin typeface="Sharp Grotesk Book"/>
                <a:cs typeface="Sharp Grotesk Book"/>
              </a:rPr>
              <a:t> </a:t>
            </a:r>
            <a:r>
              <a:rPr lang="en-GB" sz="2001" spc="-49" dirty="0">
                <a:solidFill>
                  <a:srgbClr val="5C013F"/>
                </a:solidFill>
                <a:latin typeface="Sharp Grotesk Book"/>
                <a:cs typeface="Sharp Grotesk Book"/>
              </a:rPr>
              <a:t>the</a:t>
            </a:r>
            <a:r>
              <a:rPr lang="en-GB" sz="2001" spc="-97" dirty="0">
                <a:solidFill>
                  <a:srgbClr val="5C013F"/>
                </a:solidFill>
                <a:latin typeface="Sharp Grotesk Book"/>
                <a:cs typeface="Sharp Grotesk Book"/>
              </a:rPr>
              <a:t> </a:t>
            </a:r>
            <a:r>
              <a:rPr lang="en-GB" sz="2001" spc="-12" dirty="0">
                <a:solidFill>
                  <a:srgbClr val="5C013F"/>
                </a:solidFill>
                <a:latin typeface="Sharp Grotesk Book"/>
                <a:cs typeface="Sharp Grotesk Book"/>
              </a:rPr>
              <a:t>other organization</a:t>
            </a:r>
            <a:r>
              <a:rPr lang="en-GB" sz="2001" spc="-49" dirty="0">
                <a:solidFill>
                  <a:srgbClr val="5C013F"/>
                </a:solidFill>
                <a:latin typeface="Sharp Grotesk Book"/>
                <a:cs typeface="Sharp Grotesk Book"/>
              </a:rPr>
              <a:t> </a:t>
            </a:r>
            <a:r>
              <a:rPr lang="en-GB" sz="2001" dirty="0">
                <a:solidFill>
                  <a:srgbClr val="5C013F"/>
                </a:solidFill>
                <a:latin typeface="Sharp Grotesk Book"/>
                <a:cs typeface="Sharp Grotesk Book"/>
              </a:rPr>
              <a:t>has</a:t>
            </a:r>
            <a:r>
              <a:rPr lang="en-GB" sz="2001" spc="-42" dirty="0">
                <a:solidFill>
                  <a:srgbClr val="5C013F"/>
                </a:solidFill>
                <a:latin typeface="Sharp Grotesk Book"/>
                <a:cs typeface="Sharp Grotesk Book"/>
              </a:rPr>
              <a:t> </a:t>
            </a:r>
            <a:r>
              <a:rPr lang="en-GB" sz="2001" spc="-12" dirty="0">
                <a:solidFill>
                  <a:srgbClr val="5C013F"/>
                </a:solidFill>
                <a:latin typeface="Sharp Grotesk Book"/>
                <a:cs typeface="Sharp Grotesk Book"/>
              </a:rPr>
              <a:t>appropriate</a:t>
            </a:r>
            <a:r>
              <a:rPr lang="en-GB" sz="2001" spc="-49"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42" dirty="0">
                <a:solidFill>
                  <a:srgbClr val="5C013F"/>
                </a:solidFill>
                <a:latin typeface="Sharp Grotesk Book"/>
                <a:cs typeface="Sharp Grotesk Book"/>
              </a:rPr>
              <a:t> </a:t>
            </a:r>
            <a:r>
              <a:rPr lang="en-GB" sz="2001" dirty="0">
                <a:solidFill>
                  <a:srgbClr val="5C013F"/>
                </a:solidFill>
                <a:latin typeface="Sharp Grotesk Book"/>
                <a:cs typeface="Sharp Grotesk Book"/>
              </a:rPr>
              <a:t>security</a:t>
            </a:r>
            <a:r>
              <a:rPr lang="en-GB" sz="2001" spc="-42" dirty="0">
                <a:solidFill>
                  <a:srgbClr val="5C013F"/>
                </a:solidFill>
                <a:latin typeface="Sharp Grotesk Book"/>
                <a:cs typeface="Sharp Grotesk Book"/>
              </a:rPr>
              <a:t> </a:t>
            </a:r>
            <a:r>
              <a:rPr lang="en-GB" sz="2001" spc="-12" dirty="0">
                <a:solidFill>
                  <a:srgbClr val="5C013F"/>
                </a:solidFill>
                <a:latin typeface="Sharp Grotesk Book"/>
                <a:cs typeface="Sharp Grotesk Book"/>
              </a:rPr>
              <a:t>measures </a:t>
            </a:r>
            <a:r>
              <a:rPr lang="en-GB" sz="2001" dirty="0">
                <a:solidFill>
                  <a:srgbClr val="5C013F"/>
                </a:solidFill>
                <a:latin typeface="Sharp Grotesk Book"/>
                <a:cs typeface="Sharp Grotesk Book"/>
              </a:rPr>
              <a:t>in</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place</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ensure</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security</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of</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73" dirty="0">
                <a:solidFill>
                  <a:srgbClr val="5C013F"/>
                </a:solidFill>
                <a:latin typeface="Sharp Grotesk Book"/>
                <a:cs typeface="Sharp Grotesk Book"/>
              </a:rPr>
              <a:t> </a:t>
            </a:r>
            <a:r>
              <a:rPr lang="en-GB" sz="2001" spc="-12" dirty="0">
                <a:solidFill>
                  <a:srgbClr val="5C013F"/>
                </a:solidFill>
                <a:latin typeface="Sharp Grotesk Book"/>
                <a:cs typeface="Sharp Grotesk Book"/>
              </a:rPr>
              <a:t>data. </a:t>
            </a:r>
            <a:r>
              <a:rPr lang="en-GB" sz="2001" dirty="0">
                <a:solidFill>
                  <a:srgbClr val="5C013F"/>
                </a:solidFill>
                <a:latin typeface="Sharp Grotesk Book"/>
                <a:cs typeface="Sharp Grotesk Book"/>
              </a:rPr>
              <a:t>In</a:t>
            </a:r>
            <a:r>
              <a:rPr lang="en-GB" sz="2001" spc="146" dirty="0">
                <a:solidFill>
                  <a:srgbClr val="5C013F"/>
                </a:solidFill>
                <a:latin typeface="Sharp Grotesk Book"/>
                <a:cs typeface="Sharp Grotesk Book"/>
              </a:rPr>
              <a:t> </a:t>
            </a:r>
            <a:r>
              <a:rPr lang="en-GB" sz="2001" dirty="0">
                <a:solidFill>
                  <a:srgbClr val="5C013F"/>
                </a:solidFill>
                <a:latin typeface="Sharp Grotesk Book"/>
                <a:cs typeface="Sharp Grotesk Book"/>
              </a:rPr>
              <a:t>this</a:t>
            </a:r>
            <a:r>
              <a:rPr lang="en-GB" sz="2001" spc="152" dirty="0">
                <a:solidFill>
                  <a:srgbClr val="5C013F"/>
                </a:solidFill>
                <a:latin typeface="Sharp Grotesk Book"/>
                <a:cs typeface="Sharp Grotesk Book"/>
              </a:rPr>
              <a:t> </a:t>
            </a:r>
            <a:r>
              <a:rPr lang="en-GB" sz="2001" dirty="0">
                <a:solidFill>
                  <a:srgbClr val="5C013F"/>
                </a:solidFill>
                <a:latin typeface="Sharp Grotesk Book"/>
                <a:cs typeface="Sharp Grotesk Book"/>
              </a:rPr>
              <a:t>case</a:t>
            </a:r>
            <a:r>
              <a:rPr lang="en-GB" sz="2001" spc="152" dirty="0">
                <a:solidFill>
                  <a:srgbClr val="5C013F"/>
                </a:solidFill>
                <a:latin typeface="Sharp Grotesk Book"/>
                <a:cs typeface="Sharp Grotesk Book"/>
              </a:rPr>
              <a:t> </a:t>
            </a:r>
            <a:r>
              <a:rPr lang="en-GB" sz="2001" dirty="0">
                <a:solidFill>
                  <a:srgbClr val="5C013F"/>
                </a:solidFill>
                <a:latin typeface="Sharp Grotesk Book"/>
                <a:cs typeface="Sharp Grotesk Book"/>
              </a:rPr>
              <a:t>it</a:t>
            </a:r>
            <a:r>
              <a:rPr lang="en-GB" sz="2001" spc="146" dirty="0">
                <a:solidFill>
                  <a:srgbClr val="5C013F"/>
                </a:solidFill>
                <a:latin typeface="Sharp Grotesk Book"/>
                <a:cs typeface="Sharp Grotesk Book"/>
              </a:rPr>
              <a:t> </a:t>
            </a:r>
            <a:r>
              <a:rPr lang="en-GB" sz="2001" dirty="0">
                <a:solidFill>
                  <a:srgbClr val="5C013F"/>
                </a:solidFill>
                <a:latin typeface="Sharp Grotesk Book"/>
                <a:cs typeface="Sharp Grotesk Book"/>
              </a:rPr>
              <a:t>will</a:t>
            </a:r>
            <a:r>
              <a:rPr lang="en-GB" sz="2001" spc="152" dirty="0">
                <a:solidFill>
                  <a:srgbClr val="5C013F"/>
                </a:solidFill>
                <a:latin typeface="Sharp Grotesk Book"/>
                <a:cs typeface="Sharp Grotesk Book"/>
              </a:rPr>
              <a:t> </a:t>
            </a:r>
            <a:r>
              <a:rPr lang="en-GB" sz="2001" dirty="0">
                <a:solidFill>
                  <a:srgbClr val="5C013F"/>
                </a:solidFill>
                <a:latin typeface="Sharp Grotesk Book"/>
                <a:cs typeface="Sharp Grotesk Book"/>
              </a:rPr>
              <a:t>also</a:t>
            </a:r>
            <a:r>
              <a:rPr lang="en-GB" sz="2001" spc="152" dirty="0">
                <a:solidFill>
                  <a:srgbClr val="5C013F"/>
                </a:solidFill>
                <a:latin typeface="Sharp Grotesk Book"/>
                <a:cs typeface="Sharp Grotesk Book"/>
              </a:rPr>
              <a:t> </a:t>
            </a:r>
            <a:r>
              <a:rPr lang="en-GB" sz="2001" dirty="0">
                <a:solidFill>
                  <a:srgbClr val="5C013F"/>
                </a:solidFill>
                <a:latin typeface="Sharp Grotesk Book"/>
                <a:cs typeface="Sharp Grotesk Book"/>
              </a:rPr>
              <a:t>be</a:t>
            </a:r>
            <a:r>
              <a:rPr lang="en-GB" sz="2001" spc="152" dirty="0">
                <a:solidFill>
                  <a:srgbClr val="5C013F"/>
                </a:solidFill>
                <a:latin typeface="Sharp Grotesk Book"/>
                <a:cs typeface="Sharp Grotesk Book"/>
              </a:rPr>
              <a:t> </a:t>
            </a:r>
            <a:r>
              <a:rPr lang="en-GB" sz="2001" dirty="0">
                <a:solidFill>
                  <a:srgbClr val="5C013F"/>
                </a:solidFill>
                <a:latin typeface="Sharp Grotesk Book"/>
                <a:cs typeface="Sharp Grotesk Book"/>
              </a:rPr>
              <a:t>necessary</a:t>
            </a:r>
            <a:r>
              <a:rPr lang="en-GB" sz="2001" spc="146"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152" dirty="0">
                <a:solidFill>
                  <a:srgbClr val="5C013F"/>
                </a:solidFill>
                <a:latin typeface="Sharp Grotesk Book"/>
                <a:cs typeface="Sharp Grotesk Book"/>
              </a:rPr>
              <a:t> </a:t>
            </a:r>
            <a:r>
              <a:rPr lang="en-GB" sz="2001" dirty="0">
                <a:solidFill>
                  <a:srgbClr val="5C013F"/>
                </a:solidFill>
                <a:latin typeface="Sharp Grotesk Book"/>
                <a:cs typeface="Sharp Grotesk Book"/>
              </a:rPr>
              <a:t>enter</a:t>
            </a:r>
            <a:r>
              <a:rPr lang="en-GB" sz="2001" spc="152" dirty="0">
                <a:solidFill>
                  <a:srgbClr val="5C013F"/>
                </a:solidFill>
                <a:latin typeface="Sharp Grotesk Book"/>
                <a:cs typeface="Sharp Grotesk Book"/>
              </a:rPr>
              <a:t> </a:t>
            </a:r>
            <a:r>
              <a:rPr lang="en-GB" sz="2001" dirty="0">
                <a:solidFill>
                  <a:srgbClr val="5C013F"/>
                </a:solidFill>
                <a:latin typeface="Sharp Grotesk Book"/>
                <a:cs typeface="Sharp Grotesk Book"/>
              </a:rPr>
              <a:t>into</a:t>
            </a:r>
            <a:r>
              <a:rPr lang="en-GB" sz="2001" spc="146" dirty="0">
                <a:solidFill>
                  <a:srgbClr val="5C013F"/>
                </a:solidFill>
                <a:latin typeface="Sharp Grotesk Book"/>
                <a:cs typeface="Sharp Grotesk Book"/>
              </a:rPr>
              <a:t> </a:t>
            </a:r>
            <a:r>
              <a:rPr lang="en-GB" sz="2001" spc="-61" dirty="0">
                <a:solidFill>
                  <a:srgbClr val="5C013F"/>
                </a:solidFill>
                <a:latin typeface="Sharp Grotesk Book"/>
                <a:cs typeface="Sharp Grotesk Book"/>
              </a:rPr>
              <a:t>a </a:t>
            </a:r>
            <a:r>
              <a:rPr lang="en-GB" sz="2001" dirty="0">
                <a:solidFill>
                  <a:srgbClr val="FF4370"/>
                </a:solidFill>
                <a:latin typeface="Sharp Grotesk Book"/>
                <a:cs typeface="Sharp Grotesk Book"/>
              </a:rPr>
              <a:t>Data</a:t>
            </a:r>
            <a:r>
              <a:rPr lang="en-GB" sz="2001" spc="-85" dirty="0">
                <a:solidFill>
                  <a:srgbClr val="FF4370"/>
                </a:solidFill>
                <a:latin typeface="Sharp Grotesk Book"/>
                <a:cs typeface="Sharp Grotesk Book"/>
              </a:rPr>
              <a:t> </a:t>
            </a:r>
            <a:r>
              <a:rPr lang="en-GB" sz="2001" dirty="0">
                <a:solidFill>
                  <a:srgbClr val="FF4370"/>
                </a:solidFill>
                <a:latin typeface="Sharp Grotesk Book"/>
                <a:cs typeface="Sharp Grotesk Book"/>
              </a:rPr>
              <a:t>Processing</a:t>
            </a:r>
            <a:r>
              <a:rPr lang="en-GB" sz="2001" spc="-79" dirty="0">
                <a:solidFill>
                  <a:srgbClr val="FF4370"/>
                </a:solidFill>
                <a:latin typeface="Sharp Grotesk Book"/>
                <a:cs typeface="Sharp Grotesk Book"/>
              </a:rPr>
              <a:t> </a:t>
            </a:r>
            <a:r>
              <a:rPr lang="en-GB" sz="2001" spc="-12" dirty="0">
                <a:solidFill>
                  <a:srgbClr val="FF4370"/>
                </a:solidFill>
                <a:latin typeface="Sharp Grotesk Book"/>
                <a:cs typeface="Sharp Grotesk Book"/>
              </a:rPr>
              <a:t>Agreement</a:t>
            </a:r>
            <a:r>
              <a:rPr lang="en-GB" sz="2001" spc="-79" dirty="0">
                <a:solidFill>
                  <a:srgbClr val="FF4370"/>
                </a:solidFill>
                <a:latin typeface="Sharp Grotesk Book"/>
                <a:cs typeface="Sharp Grotesk Book"/>
              </a:rPr>
              <a:t> </a:t>
            </a:r>
            <a:r>
              <a:rPr lang="en-GB" sz="2001" dirty="0">
                <a:solidFill>
                  <a:srgbClr val="5C013F"/>
                </a:solidFill>
                <a:latin typeface="Sharp Grotesk Book"/>
                <a:cs typeface="Sharp Grotesk Book"/>
              </a:rPr>
              <a:t>with</a:t>
            </a:r>
            <a:r>
              <a:rPr lang="en-GB" sz="2001" spc="-79" dirty="0">
                <a:solidFill>
                  <a:srgbClr val="5C013F"/>
                </a:solidFill>
                <a:latin typeface="Sharp Grotesk Book"/>
                <a:cs typeface="Sharp Grotesk Book"/>
              </a:rPr>
              <a:t> </a:t>
            </a:r>
            <a:r>
              <a:rPr lang="en-GB" sz="2001" spc="-12" dirty="0">
                <a:solidFill>
                  <a:srgbClr val="5C013F"/>
                </a:solidFill>
                <a:latin typeface="Sharp Grotesk Book"/>
                <a:cs typeface="Sharp Grotesk Book"/>
              </a:rPr>
              <a:t>them.</a:t>
            </a:r>
            <a:endParaRPr lang="en-GB" sz="2001" dirty="0">
              <a:latin typeface="Sharp Grotesk Book"/>
              <a:cs typeface="Sharp Grotesk Book"/>
            </a:endParaRPr>
          </a:p>
        </p:txBody>
      </p:sp>
      <p:sp>
        <p:nvSpPr>
          <p:cNvPr id="5" name="TextBox 4">
            <a:extLst>
              <a:ext uri="{FF2B5EF4-FFF2-40B4-BE49-F238E27FC236}">
                <a16:creationId xmlns:a16="http://schemas.microsoft.com/office/drawing/2014/main" id="{C0AF9AC6-89CD-A9C9-AC40-69F14372A6A2}"/>
              </a:ext>
            </a:extLst>
          </p:cNvPr>
          <p:cNvSpPr txBox="1"/>
          <p:nvPr/>
        </p:nvSpPr>
        <p:spPr>
          <a:xfrm>
            <a:off x="898994" y="4806661"/>
            <a:ext cx="9518400" cy="3695114"/>
          </a:xfrm>
          <a:prstGeom prst="rect">
            <a:avLst/>
          </a:prstGeom>
          <a:noFill/>
        </p:spPr>
        <p:txBody>
          <a:bodyPr wrap="square" lIns="0" tIns="0" rIns="0" bIns="0">
            <a:spAutoFit/>
          </a:bodyPr>
          <a:lstStyle/>
          <a:p>
            <a:r>
              <a:rPr kumimoji="0" lang="en-GB" sz="6003" b="0" i="0" u="none" strike="noStrike" kern="0" cap="none" spc="-61" normalizeH="0" baseline="0" noProof="0" dirty="0">
                <a:ln>
                  <a:noFill/>
                </a:ln>
                <a:solidFill>
                  <a:srgbClr val="5C013F"/>
                </a:solidFill>
                <a:effectLst/>
                <a:uLnTx/>
                <a:uFillTx/>
                <a:latin typeface="Sharp Grotesk Medium"/>
                <a:ea typeface="+mj-ea"/>
              </a:rPr>
              <a:t>Engaging a third-party for processing personal data or sharing personal data with a third-party</a:t>
            </a:r>
            <a:endParaRPr lang="en-US" dirty="0"/>
          </a:p>
        </p:txBody>
      </p:sp>
      <p:sp>
        <p:nvSpPr>
          <p:cNvPr id="6" name="object 3">
            <a:extLst>
              <a:ext uri="{FF2B5EF4-FFF2-40B4-BE49-F238E27FC236}">
                <a16:creationId xmlns:a16="http://schemas.microsoft.com/office/drawing/2014/main" id="{0384F303-286B-89D1-8661-15B029BC5519}"/>
              </a:ext>
            </a:extLst>
          </p:cNvPr>
          <p:cNvSpPr/>
          <p:nvPr/>
        </p:nvSpPr>
        <p:spPr>
          <a:xfrm>
            <a:off x="898994" y="3755249"/>
            <a:ext cx="813256" cy="813256"/>
          </a:xfrm>
          <a:custGeom>
            <a:avLst/>
            <a:gdLst/>
            <a:ahLst/>
            <a:cxnLst/>
            <a:rect l="l" t="t" r="r" b="b"/>
            <a:pathLst>
              <a:path w="670560" h="67056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FF4370"/>
          </a:solidFill>
        </p:spPr>
        <p:txBody>
          <a:bodyPr wrap="square" lIns="0" tIns="0" rIns="0" bIns="0" rtlCol="0"/>
          <a:lstStyle/>
          <a:p>
            <a:endParaRPr/>
          </a:p>
        </p:txBody>
      </p:sp>
      <p:sp>
        <p:nvSpPr>
          <p:cNvPr id="7" name="object 4">
            <a:extLst>
              <a:ext uri="{FF2B5EF4-FFF2-40B4-BE49-F238E27FC236}">
                <a16:creationId xmlns:a16="http://schemas.microsoft.com/office/drawing/2014/main" id="{8287E9D6-6CBB-B2F4-FE57-D8DCF1701D41}"/>
              </a:ext>
            </a:extLst>
          </p:cNvPr>
          <p:cNvSpPr txBox="1"/>
          <p:nvPr/>
        </p:nvSpPr>
        <p:spPr>
          <a:xfrm>
            <a:off x="898994" y="3755249"/>
            <a:ext cx="813255" cy="813255"/>
          </a:xfrm>
          <a:prstGeom prst="rect">
            <a:avLst/>
          </a:prstGeom>
        </p:spPr>
        <p:txBody>
          <a:bodyPr vert="horz" wrap="square" lIns="0" tIns="0" rIns="0" bIns="0" rtlCol="0" anchor="ctr" anchorCtr="0">
            <a:noAutofit/>
          </a:bodyPr>
          <a:lstStyle/>
          <a:p>
            <a:pPr marL="15403" algn="ctr">
              <a:spcBef>
                <a:spcPts val="138"/>
              </a:spcBef>
            </a:pPr>
            <a:r>
              <a:rPr lang="en-GB" sz="3578" spc="6" dirty="0">
                <a:solidFill>
                  <a:srgbClr val="FFFFFF"/>
                </a:solidFill>
                <a:latin typeface="Sharp Grotesk Medium"/>
                <a:cs typeface="Sharp Grotesk Medium"/>
              </a:rPr>
              <a:t>8</a:t>
            </a:r>
            <a:endParaRPr sz="3578" dirty="0">
              <a:latin typeface="Sharp Grotesk Medium"/>
              <a:cs typeface="Sharp Grotesk Medium"/>
            </a:endParaRPr>
          </a:p>
        </p:txBody>
      </p:sp>
      <p:pic>
        <p:nvPicPr>
          <p:cNvPr id="2" name="Graphic 2">
            <a:extLst>
              <a:ext uri="{FF2B5EF4-FFF2-40B4-BE49-F238E27FC236}">
                <a16:creationId xmlns:a16="http://schemas.microsoft.com/office/drawing/2014/main" id="{F5AE6698-384C-AC4F-8DDD-1FBF7681879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51E2805-B37C-13A0-F3D9-0DCC16C39D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7410" r="26298"/>
          <a:stretch/>
        </p:blipFill>
        <p:spPr>
          <a:xfrm>
            <a:off x="0" y="0"/>
            <a:ext cx="11582401" cy="13716000"/>
          </a:xfrm>
        </p:spPr>
      </p:pic>
      <p:sp>
        <p:nvSpPr>
          <p:cNvPr id="10" name="object 10"/>
          <p:cNvSpPr txBox="1"/>
          <p:nvPr/>
        </p:nvSpPr>
        <p:spPr>
          <a:xfrm>
            <a:off x="23401620" y="650028"/>
            <a:ext cx="285718" cy="291711"/>
          </a:xfrm>
          <a:prstGeom prst="rect">
            <a:avLst/>
          </a:prstGeom>
        </p:spPr>
        <p:txBody>
          <a:bodyPr vert="horz" wrap="square" lIns="0" tIns="20793" rIns="0" bIns="0" rtlCol="0">
            <a:spAutoFit/>
          </a:bodyPr>
          <a:lstStyle/>
          <a:p>
            <a:pPr marL="15403">
              <a:spcBef>
                <a:spcPts val="164"/>
              </a:spcBef>
            </a:pPr>
            <a:r>
              <a:rPr sz="1759" spc="-30" dirty="0">
                <a:solidFill>
                  <a:srgbClr val="FF4370"/>
                </a:solidFill>
                <a:latin typeface="Sharp Grotesk Book"/>
                <a:cs typeface="Sharp Grotesk Book"/>
              </a:rPr>
              <a:t>13</a:t>
            </a:r>
            <a:endParaRPr sz="1759">
              <a:latin typeface="Sharp Grotesk Book"/>
              <a:cs typeface="Sharp Grotesk Book"/>
            </a:endParaRPr>
          </a:p>
        </p:txBody>
      </p:sp>
      <p:sp>
        <p:nvSpPr>
          <p:cNvPr id="2" name="object 3">
            <a:extLst>
              <a:ext uri="{FF2B5EF4-FFF2-40B4-BE49-F238E27FC236}">
                <a16:creationId xmlns:a16="http://schemas.microsoft.com/office/drawing/2014/main" id="{DB6AA32A-496B-649A-487E-5E3E220E09B6}"/>
              </a:ext>
            </a:extLst>
          </p:cNvPr>
          <p:cNvSpPr txBox="1"/>
          <p:nvPr/>
        </p:nvSpPr>
        <p:spPr>
          <a:xfrm>
            <a:off x="12481200" y="8342267"/>
            <a:ext cx="7143718" cy="2497992"/>
          </a:xfrm>
          <a:prstGeom prst="rect">
            <a:avLst/>
          </a:prstGeom>
        </p:spPr>
        <p:txBody>
          <a:bodyPr vert="horz" wrap="square" lIns="0" tIns="0" rIns="0" bIns="0" rtlCol="0">
            <a:spAutoFit/>
          </a:bodyPr>
          <a:lstStyle/>
          <a:p>
            <a:pPr marL="15403" marR="6161" algn="just">
              <a:lnSpc>
                <a:spcPct val="116599"/>
              </a:lnSpc>
              <a:spcBef>
                <a:spcPts val="121"/>
              </a:spcBef>
            </a:pPr>
            <a:r>
              <a:rPr lang="en-GB" sz="2001" spc="-36" dirty="0">
                <a:solidFill>
                  <a:srgbClr val="5C013F"/>
                </a:solidFill>
                <a:latin typeface="Sharp Grotesk Book"/>
                <a:cs typeface="Sharp Grotesk Book"/>
              </a:rPr>
              <a:t>If</a:t>
            </a:r>
            <a:r>
              <a:rPr lang="en-GB" sz="2001" spc="-103" dirty="0">
                <a:solidFill>
                  <a:srgbClr val="5C013F"/>
                </a:solidFill>
                <a:latin typeface="Sharp Grotesk Book"/>
                <a:cs typeface="Sharp Grotesk Book"/>
              </a:rPr>
              <a:t> </a:t>
            </a:r>
            <a:r>
              <a:rPr lang="en-GB" sz="2001" spc="-49" dirty="0">
                <a:solidFill>
                  <a:srgbClr val="5C013F"/>
                </a:solidFill>
                <a:latin typeface="Sharp Grotesk Book"/>
                <a:cs typeface="Sharp Grotesk Book"/>
              </a:rPr>
              <a:t>you</a:t>
            </a:r>
            <a:r>
              <a:rPr lang="en-GB" sz="2001" spc="-97" dirty="0">
                <a:solidFill>
                  <a:srgbClr val="5C013F"/>
                </a:solidFill>
                <a:latin typeface="Sharp Grotesk Book"/>
                <a:cs typeface="Sharp Grotesk Book"/>
              </a:rPr>
              <a:t> </a:t>
            </a:r>
            <a:r>
              <a:rPr lang="en-GB" sz="2001" spc="-24" dirty="0">
                <a:solidFill>
                  <a:srgbClr val="5C013F"/>
                </a:solidFill>
                <a:latin typeface="Sharp Grotesk Book"/>
                <a:cs typeface="Sharp Grotesk Book"/>
              </a:rPr>
              <a:t>think</a:t>
            </a:r>
            <a:r>
              <a:rPr lang="en-GB" sz="2001" spc="-103" dirty="0">
                <a:solidFill>
                  <a:srgbClr val="5C013F"/>
                </a:solidFill>
                <a:latin typeface="Sharp Grotesk Book"/>
                <a:cs typeface="Sharp Grotesk Book"/>
              </a:rPr>
              <a:t> </a:t>
            </a:r>
            <a:r>
              <a:rPr lang="en-GB" sz="2001" spc="-49" dirty="0">
                <a:solidFill>
                  <a:srgbClr val="5C013F"/>
                </a:solidFill>
                <a:latin typeface="Sharp Grotesk Book"/>
                <a:cs typeface="Sharp Grotesk Book"/>
              </a:rPr>
              <a:t>you</a:t>
            </a:r>
            <a:r>
              <a:rPr lang="en-GB" sz="2001" spc="-97" dirty="0">
                <a:solidFill>
                  <a:srgbClr val="5C013F"/>
                </a:solidFill>
                <a:latin typeface="Sharp Grotesk Book"/>
                <a:cs typeface="Sharp Grotesk Book"/>
              </a:rPr>
              <a:t> </a:t>
            </a:r>
            <a:r>
              <a:rPr lang="en-GB" sz="2001" spc="-61" dirty="0">
                <a:solidFill>
                  <a:srgbClr val="5C013F"/>
                </a:solidFill>
                <a:latin typeface="Sharp Grotesk Book"/>
                <a:cs typeface="Sharp Grotesk Book"/>
              </a:rPr>
              <a:t>may</a:t>
            </a:r>
            <a:r>
              <a:rPr lang="en-GB" sz="2001" spc="-97" dirty="0">
                <a:solidFill>
                  <a:srgbClr val="5C013F"/>
                </a:solidFill>
                <a:latin typeface="Sharp Grotesk Book"/>
                <a:cs typeface="Sharp Grotesk Book"/>
              </a:rPr>
              <a:t> </a:t>
            </a:r>
            <a:r>
              <a:rPr lang="en-GB" sz="2001" spc="-67" dirty="0">
                <a:solidFill>
                  <a:srgbClr val="5C013F"/>
                </a:solidFill>
                <a:latin typeface="Sharp Grotesk Book"/>
                <a:cs typeface="Sharp Grotesk Book"/>
              </a:rPr>
              <a:t>have</a:t>
            </a:r>
            <a:r>
              <a:rPr lang="en-GB" sz="2001" spc="-91" dirty="0">
                <a:solidFill>
                  <a:srgbClr val="5C013F"/>
                </a:solidFill>
                <a:latin typeface="Sharp Grotesk Book"/>
                <a:cs typeface="Sharp Grotesk Book"/>
              </a:rPr>
              <a:t> </a:t>
            </a:r>
            <a:r>
              <a:rPr lang="en-GB" sz="2001" spc="-24" dirty="0">
                <a:solidFill>
                  <a:srgbClr val="5C013F"/>
                </a:solidFill>
                <a:latin typeface="Sharp Grotesk Book"/>
                <a:cs typeface="Sharp Grotesk Book"/>
              </a:rPr>
              <a:t>lost</a:t>
            </a:r>
            <a:r>
              <a:rPr lang="en-GB" sz="2001" spc="-97" dirty="0">
                <a:solidFill>
                  <a:srgbClr val="5C013F"/>
                </a:solidFill>
                <a:latin typeface="Sharp Grotesk Book"/>
                <a:cs typeface="Sharp Grotesk Book"/>
              </a:rPr>
              <a:t> </a:t>
            </a:r>
            <a:r>
              <a:rPr lang="en-GB" sz="2001" spc="-24" dirty="0">
                <a:solidFill>
                  <a:srgbClr val="5C013F"/>
                </a:solidFill>
                <a:latin typeface="Sharp Grotesk Book"/>
                <a:cs typeface="Sharp Grotesk Book"/>
              </a:rPr>
              <a:t>confidential</a:t>
            </a:r>
            <a:r>
              <a:rPr lang="en-GB" sz="2001" spc="-97" dirty="0">
                <a:solidFill>
                  <a:srgbClr val="5C013F"/>
                </a:solidFill>
                <a:latin typeface="Sharp Grotesk Book"/>
                <a:cs typeface="Sharp Grotesk Book"/>
              </a:rPr>
              <a:t> </a:t>
            </a:r>
            <a:r>
              <a:rPr lang="en-GB" sz="2001" spc="-12" dirty="0">
                <a:solidFill>
                  <a:srgbClr val="5C013F"/>
                </a:solidFill>
                <a:latin typeface="Sharp Grotesk Book"/>
                <a:cs typeface="Sharp Grotesk Book"/>
              </a:rPr>
              <a:t>information </a:t>
            </a:r>
            <a:r>
              <a:rPr lang="en-GB" sz="2001" dirty="0">
                <a:solidFill>
                  <a:srgbClr val="5C013F"/>
                </a:solidFill>
                <a:latin typeface="Sharp Grotesk Book"/>
                <a:cs typeface="Sharp Grotesk Book"/>
              </a:rPr>
              <a:t>or</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587"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there</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has</a:t>
            </a:r>
            <a:r>
              <a:rPr lang="en-GB" sz="2001" spc="587" dirty="0">
                <a:solidFill>
                  <a:srgbClr val="5C013F"/>
                </a:solidFill>
                <a:latin typeface="Sharp Grotesk Book"/>
                <a:cs typeface="Sharp Grotesk Book"/>
              </a:rPr>
              <a:t> </a:t>
            </a:r>
            <a:r>
              <a:rPr lang="en-GB" sz="2001" dirty="0">
                <a:solidFill>
                  <a:srgbClr val="5C013F"/>
                </a:solidFill>
                <a:latin typeface="Sharp Grotesk Book"/>
                <a:cs typeface="Sharp Grotesk Book"/>
              </a:rPr>
              <a:t>been</a:t>
            </a:r>
            <a:r>
              <a:rPr lang="en-GB" sz="2001" spc="582" dirty="0">
                <a:solidFill>
                  <a:srgbClr val="5C013F"/>
                </a:solidFill>
                <a:latin typeface="Sharp Grotesk Book"/>
                <a:cs typeface="Sharp Grotesk Book"/>
              </a:rPr>
              <a:t> </a:t>
            </a:r>
            <a:r>
              <a:rPr lang="en-GB" sz="2001" spc="-12" dirty="0">
                <a:solidFill>
                  <a:srgbClr val="5C013F"/>
                </a:solidFill>
                <a:latin typeface="Sharp Grotesk Book"/>
                <a:cs typeface="Sharp Grotesk Book"/>
              </a:rPr>
              <a:t>unauthorized </a:t>
            </a:r>
            <a:r>
              <a:rPr lang="en-GB" sz="2001" dirty="0">
                <a:solidFill>
                  <a:srgbClr val="5C013F"/>
                </a:solidFill>
                <a:latin typeface="Sharp Grotesk Book"/>
                <a:cs typeface="Sharp Grotesk Book"/>
              </a:rPr>
              <a:t>access</a:t>
            </a:r>
            <a:r>
              <a:rPr lang="en-GB" sz="2001" spc="437"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437" dirty="0">
                <a:solidFill>
                  <a:srgbClr val="5C013F"/>
                </a:solidFill>
                <a:latin typeface="Sharp Grotesk Book"/>
                <a:cs typeface="Sharp Grotesk Book"/>
              </a:rPr>
              <a:t>  </a:t>
            </a:r>
            <a:r>
              <a:rPr lang="en-GB" sz="2001" dirty="0">
                <a:solidFill>
                  <a:srgbClr val="5C013F"/>
                </a:solidFill>
                <a:latin typeface="Sharp Grotesk Book"/>
                <a:cs typeface="Sharp Grotesk Book"/>
              </a:rPr>
              <a:t>disclosure</a:t>
            </a:r>
            <a:r>
              <a:rPr lang="en-GB" sz="2001" spc="437" dirty="0">
                <a:solidFill>
                  <a:srgbClr val="5C013F"/>
                </a:solidFill>
                <a:latin typeface="Sharp Grotesk Book"/>
                <a:cs typeface="Sharp Grotesk Book"/>
              </a:rPr>
              <a:t>  </a:t>
            </a:r>
            <a:r>
              <a:rPr lang="en-GB" sz="2001" dirty="0">
                <a:solidFill>
                  <a:srgbClr val="5C013F"/>
                </a:solidFill>
                <a:latin typeface="Sharp Grotesk Book"/>
                <a:cs typeface="Sharp Grotesk Book"/>
              </a:rPr>
              <a:t>of</a:t>
            </a:r>
            <a:r>
              <a:rPr lang="en-GB" sz="2001" spc="443"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437"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437" dirty="0">
                <a:solidFill>
                  <a:srgbClr val="5C013F"/>
                </a:solidFill>
                <a:latin typeface="Sharp Grotesk Book"/>
                <a:cs typeface="Sharp Grotesk Book"/>
              </a:rPr>
              <a:t>  </a:t>
            </a:r>
            <a:r>
              <a:rPr lang="en-GB" sz="2001" spc="-12" dirty="0">
                <a:solidFill>
                  <a:srgbClr val="5C013F"/>
                </a:solidFill>
                <a:latin typeface="Sharp Grotesk Book"/>
                <a:cs typeface="Sharp Grotesk Book"/>
              </a:rPr>
              <a:t>notify </a:t>
            </a:r>
            <a:r>
              <a:rPr lang="en-GB" sz="2001" dirty="0">
                <a:solidFill>
                  <a:srgbClr val="5C013F"/>
                </a:solidFill>
                <a:latin typeface="Sharp Grotesk Book"/>
                <a:cs typeface="Sharp Grotesk Book"/>
              </a:rPr>
              <a:t>your</a:t>
            </a:r>
            <a:r>
              <a:rPr lang="en-GB" sz="2001" spc="55" dirty="0">
                <a:solidFill>
                  <a:srgbClr val="5C013F"/>
                </a:solidFill>
                <a:latin typeface="Sharp Grotesk Book"/>
                <a:cs typeface="Sharp Grotesk Book"/>
              </a:rPr>
              <a:t>  </a:t>
            </a:r>
            <a:r>
              <a:rPr lang="en-GB" sz="2001" dirty="0">
                <a:solidFill>
                  <a:srgbClr val="5C013F"/>
                </a:solidFill>
                <a:latin typeface="Sharp Grotesk Book"/>
                <a:cs typeface="Sharp Grotesk Book"/>
              </a:rPr>
              <a:t>line</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manager</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ASAP.</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They</a:t>
            </a:r>
            <a:r>
              <a:rPr lang="en-GB" sz="2001" spc="55" dirty="0">
                <a:solidFill>
                  <a:srgbClr val="5C013F"/>
                </a:solidFill>
                <a:latin typeface="Sharp Grotesk Book"/>
                <a:cs typeface="Sharp Grotesk Book"/>
              </a:rPr>
              <a:t>  </a:t>
            </a:r>
            <a:r>
              <a:rPr lang="en-GB" sz="2001" dirty="0">
                <a:solidFill>
                  <a:srgbClr val="5C013F"/>
                </a:solidFill>
                <a:latin typeface="Sharp Grotesk Book"/>
                <a:cs typeface="Sharp Grotesk Book"/>
              </a:rPr>
              <a:t>will</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inform</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61" dirty="0">
                <a:solidFill>
                  <a:srgbClr val="5C013F"/>
                </a:solidFill>
                <a:latin typeface="Sharp Grotesk Book"/>
                <a:cs typeface="Sharp Grotesk Book"/>
              </a:rPr>
              <a:t>  </a:t>
            </a:r>
            <a:r>
              <a:rPr lang="en-GB" sz="2001" spc="-30" dirty="0">
                <a:solidFill>
                  <a:srgbClr val="5C013F"/>
                </a:solidFill>
                <a:latin typeface="Sharp Grotesk Book"/>
                <a:cs typeface="Sharp Grotesk Book"/>
              </a:rPr>
              <a:t>IT </a:t>
            </a:r>
            <a:r>
              <a:rPr lang="en-GB" sz="2001" dirty="0">
                <a:solidFill>
                  <a:srgbClr val="5C013F"/>
                </a:solidFill>
                <a:latin typeface="Sharp Grotesk Book"/>
                <a:cs typeface="Sharp Grotesk Book"/>
              </a:rPr>
              <a:t>department</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local</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legal</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team;</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if</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73" dirty="0">
                <a:solidFill>
                  <a:srgbClr val="5C013F"/>
                </a:solidFill>
                <a:latin typeface="Sharp Grotesk Book"/>
                <a:cs typeface="Sharp Grotesk Book"/>
              </a:rPr>
              <a:t> </a:t>
            </a:r>
            <a:r>
              <a:rPr lang="en-GB" sz="2001" spc="-12" dirty="0">
                <a:solidFill>
                  <a:srgbClr val="5C013F"/>
                </a:solidFill>
                <a:latin typeface="Sharp Grotesk Book"/>
                <a:cs typeface="Sharp Grotesk Book"/>
              </a:rPr>
              <a:t>can’t </a:t>
            </a:r>
            <a:r>
              <a:rPr lang="en-GB" sz="2001" dirty="0">
                <a:solidFill>
                  <a:srgbClr val="5C013F"/>
                </a:solidFill>
                <a:latin typeface="Sharp Grotesk Book"/>
                <a:cs typeface="Sharp Grotesk Book"/>
              </a:rPr>
              <a:t>reach</a:t>
            </a:r>
            <a:r>
              <a:rPr lang="en-GB" sz="2001" spc="503" dirty="0">
                <a:solidFill>
                  <a:srgbClr val="5C013F"/>
                </a:solidFill>
                <a:latin typeface="Sharp Grotesk Book"/>
                <a:cs typeface="Sharp Grotesk Book"/>
              </a:rPr>
              <a:t> </a:t>
            </a:r>
            <a:r>
              <a:rPr lang="en-GB" sz="2001" dirty="0">
                <a:solidFill>
                  <a:srgbClr val="5C013F"/>
                </a:solidFill>
                <a:latin typeface="Sharp Grotesk Book"/>
                <a:cs typeface="Sharp Grotesk Book"/>
              </a:rPr>
              <a:t>them,</a:t>
            </a:r>
            <a:r>
              <a:rPr lang="en-GB" sz="2001" spc="503" dirty="0">
                <a:solidFill>
                  <a:srgbClr val="5C013F"/>
                </a:solidFill>
                <a:latin typeface="Sharp Grotesk Book"/>
                <a:cs typeface="Sharp Grotesk Book"/>
              </a:rPr>
              <a:t> </a:t>
            </a:r>
            <a:r>
              <a:rPr lang="en-GB" sz="2001" dirty="0">
                <a:solidFill>
                  <a:srgbClr val="5C013F"/>
                </a:solidFill>
                <a:latin typeface="Sharp Grotesk Book"/>
                <a:cs typeface="Sharp Grotesk Book"/>
              </a:rPr>
              <a:t>notify</a:t>
            </a:r>
            <a:r>
              <a:rPr lang="en-GB" sz="2001" spc="503" dirty="0">
                <a:solidFill>
                  <a:srgbClr val="5C013F"/>
                </a:solidFill>
                <a:latin typeface="Sharp Grotesk Book"/>
                <a:cs typeface="Sharp Grotesk Book"/>
              </a:rPr>
              <a:t> </a:t>
            </a:r>
            <a:r>
              <a:rPr lang="en-GB" sz="2001" dirty="0">
                <a:solidFill>
                  <a:srgbClr val="5C013F"/>
                </a:solidFill>
                <a:latin typeface="Sharp Grotesk Book"/>
                <a:cs typeface="Sharp Grotesk Book"/>
              </a:rPr>
              <a:t>the central compliance team</a:t>
            </a:r>
            <a:r>
              <a:rPr lang="en-GB" sz="2001" spc="509" dirty="0">
                <a:solidFill>
                  <a:srgbClr val="5C013F"/>
                </a:solidFill>
                <a:latin typeface="Sharp Grotesk Book"/>
                <a:cs typeface="Sharp Grotesk Book"/>
              </a:rPr>
              <a:t> </a:t>
            </a:r>
            <a:r>
              <a:rPr lang="en-GB" sz="2001" dirty="0">
                <a:solidFill>
                  <a:srgbClr val="5C013F"/>
                </a:solidFill>
                <a:latin typeface="Sharp Grotesk Book"/>
                <a:cs typeface="Sharp Grotesk Book"/>
              </a:rPr>
              <a:t>by</a:t>
            </a:r>
            <a:r>
              <a:rPr lang="en-GB" sz="2001" spc="503" dirty="0">
                <a:solidFill>
                  <a:srgbClr val="5C013F"/>
                </a:solidFill>
                <a:latin typeface="Sharp Grotesk Book"/>
                <a:cs typeface="Sharp Grotesk Book"/>
              </a:rPr>
              <a:t> </a:t>
            </a:r>
            <a:r>
              <a:rPr lang="en-GB" sz="2001" dirty="0">
                <a:solidFill>
                  <a:srgbClr val="5C013F"/>
                </a:solidFill>
                <a:latin typeface="Sharp Grotesk Book"/>
                <a:cs typeface="Sharp Grotesk Book"/>
              </a:rPr>
              <a:t>sending</a:t>
            </a:r>
            <a:r>
              <a:rPr lang="en-GB" sz="2001" spc="503" dirty="0">
                <a:solidFill>
                  <a:srgbClr val="5C013F"/>
                </a:solidFill>
                <a:latin typeface="Sharp Grotesk Book"/>
                <a:cs typeface="Sharp Grotesk Book"/>
              </a:rPr>
              <a:t> </a:t>
            </a:r>
            <a:r>
              <a:rPr lang="en-GB" sz="2001" dirty="0">
                <a:solidFill>
                  <a:srgbClr val="5C013F"/>
                </a:solidFill>
                <a:latin typeface="Sharp Grotesk Book"/>
                <a:cs typeface="Sharp Grotesk Book"/>
              </a:rPr>
              <a:t>an</a:t>
            </a:r>
            <a:r>
              <a:rPr lang="en-GB" sz="2001" spc="503" dirty="0">
                <a:solidFill>
                  <a:srgbClr val="5C013F"/>
                </a:solidFill>
                <a:latin typeface="Sharp Grotesk Book"/>
                <a:cs typeface="Sharp Grotesk Book"/>
              </a:rPr>
              <a:t> </a:t>
            </a:r>
            <a:r>
              <a:rPr lang="en-GB" sz="2001" dirty="0">
                <a:solidFill>
                  <a:srgbClr val="5C013F"/>
                </a:solidFill>
                <a:latin typeface="Sharp Grotesk Book"/>
                <a:cs typeface="Sharp Grotesk Book"/>
              </a:rPr>
              <a:t>email</a:t>
            </a:r>
            <a:r>
              <a:rPr lang="en-GB" sz="2001" spc="509" dirty="0">
                <a:solidFill>
                  <a:srgbClr val="5C013F"/>
                </a:solidFill>
                <a:latin typeface="Sharp Grotesk Book"/>
                <a:cs typeface="Sharp Grotesk Book"/>
              </a:rPr>
              <a:t> </a:t>
            </a:r>
            <a:r>
              <a:rPr lang="en-GB" sz="2001" spc="-30" dirty="0">
                <a:solidFill>
                  <a:srgbClr val="5C013F"/>
                </a:solidFill>
                <a:latin typeface="Sharp Grotesk Book"/>
                <a:cs typeface="Sharp Grotesk Book"/>
              </a:rPr>
              <a:t>to</a:t>
            </a:r>
            <a:r>
              <a:rPr lang="en-GB" sz="2001" spc="-30">
                <a:solidFill>
                  <a:srgbClr val="5C013F"/>
                </a:solidFill>
                <a:latin typeface="Sharp Grotesk Book"/>
                <a:cs typeface="Sharp Grotesk Book"/>
              </a:rPr>
              <a:t>: </a:t>
            </a:r>
            <a:r>
              <a:rPr lang="en-GB" sz="2001" u="sng" spc="-12">
                <a:solidFill>
                  <a:srgbClr val="FF4370"/>
                </a:solidFill>
                <a:uFill>
                  <a:solidFill>
                    <a:srgbClr val="FF4370"/>
                  </a:solidFill>
                </a:uFill>
                <a:latin typeface="Sharp Grotesk Book"/>
                <a:cs typeface="Sharp Grotesk Book"/>
                <a:hlinkClick r:id="rId3">
                  <a:extLst>
                    <a:ext uri="{A12FA001-AC4F-418D-AE19-62706E023703}">
                      <ahyp:hlinkClr xmlns:ahyp="http://schemas.microsoft.com/office/drawing/2018/hyperlinkcolor" val="tx"/>
                    </a:ext>
                  </a:extLst>
                </a:hlinkClick>
              </a:rPr>
              <a:t>compliance</a:t>
            </a:r>
            <a:r>
              <a:rPr lang="en-GB" sz="2001" u="sng" spc="-12" dirty="0">
                <a:solidFill>
                  <a:srgbClr val="FF4370"/>
                </a:solidFill>
                <a:uFill>
                  <a:solidFill>
                    <a:srgbClr val="FF4370"/>
                  </a:solidFill>
                </a:uFill>
                <a:latin typeface="Sharp Grotesk Book"/>
                <a:cs typeface="Sharp Grotesk Book"/>
                <a:hlinkClick r:id="rId3">
                  <a:extLst>
                    <a:ext uri="{A12FA001-AC4F-418D-AE19-62706E023703}">
                      <ahyp:hlinkClr xmlns:ahyp="http://schemas.microsoft.com/office/drawing/2018/hyperlinkcolor" val="tx"/>
                    </a:ext>
                  </a:extLst>
                </a:hlinkClick>
              </a:rPr>
              <a:t>@banijay.com</a:t>
            </a:r>
            <a:r>
              <a:rPr lang="en-GB" sz="2001" dirty="0">
                <a:solidFill>
                  <a:srgbClr val="5C013F"/>
                </a:solidFill>
                <a:latin typeface="Sharp Grotesk Book"/>
                <a:cs typeface="Sharp Grotesk Book"/>
              </a:rPr>
              <a:t>.</a:t>
            </a:r>
            <a:endParaRPr lang="en-GB" sz="2001" dirty="0">
              <a:latin typeface="Sharp Grotesk Book"/>
              <a:cs typeface="Sharp Grotesk Book"/>
            </a:endParaRPr>
          </a:p>
        </p:txBody>
      </p:sp>
      <p:sp>
        <p:nvSpPr>
          <p:cNvPr id="3" name="TextBox 2">
            <a:extLst>
              <a:ext uri="{FF2B5EF4-FFF2-40B4-BE49-F238E27FC236}">
                <a16:creationId xmlns:a16="http://schemas.microsoft.com/office/drawing/2014/main" id="{1463A6DF-D3E8-9CED-DAC5-CE45EA51CB27}"/>
              </a:ext>
            </a:extLst>
          </p:cNvPr>
          <p:cNvSpPr txBox="1"/>
          <p:nvPr/>
        </p:nvSpPr>
        <p:spPr>
          <a:xfrm>
            <a:off x="12481200" y="3927153"/>
            <a:ext cx="10515602" cy="3695114"/>
          </a:xfrm>
          <a:prstGeom prst="rect">
            <a:avLst/>
          </a:prstGeom>
          <a:noFill/>
        </p:spPr>
        <p:txBody>
          <a:bodyPr wrap="square" lIns="0" tIns="0" rIns="0" bIns="0">
            <a:spAutoFit/>
          </a:bodyPr>
          <a:lstStyle/>
          <a:p>
            <a:r>
              <a:rPr kumimoji="0" lang="en-GB" sz="6003" b="0" i="0" u="none" strike="noStrike" kern="0" cap="none" spc="-61" normalizeH="0" baseline="0" noProof="0" dirty="0">
                <a:ln>
                  <a:noFill/>
                </a:ln>
                <a:solidFill>
                  <a:srgbClr val="5C013F"/>
                </a:solidFill>
                <a:effectLst/>
                <a:uLnTx/>
                <a:uFillTx/>
                <a:latin typeface="Sharp Grotesk Medium"/>
                <a:ea typeface="+mj-ea"/>
              </a:rPr>
              <a:t>What if you become aware of a breach of security</a:t>
            </a:r>
          </a:p>
          <a:p>
            <a:r>
              <a:rPr kumimoji="0" lang="en-GB" sz="6003" b="0" i="0" u="none" strike="noStrike" kern="0" cap="none" spc="-61" normalizeH="0" baseline="0" noProof="0" dirty="0">
                <a:ln>
                  <a:noFill/>
                </a:ln>
                <a:solidFill>
                  <a:srgbClr val="5C013F"/>
                </a:solidFill>
                <a:effectLst/>
                <a:uLnTx/>
                <a:uFillTx/>
                <a:latin typeface="Sharp Grotesk Medium"/>
                <a:ea typeface="+mj-ea"/>
              </a:rPr>
              <a:t>or an unauthorised disclosure/data breach?</a:t>
            </a:r>
          </a:p>
        </p:txBody>
      </p:sp>
      <p:sp>
        <p:nvSpPr>
          <p:cNvPr id="4" name="object 3">
            <a:extLst>
              <a:ext uri="{FF2B5EF4-FFF2-40B4-BE49-F238E27FC236}">
                <a16:creationId xmlns:a16="http://schemas.microsoft.com/office/drawing/2014/main" id="{B3D35D1B-908C-7B53-79F0-DF4BB86A3B35}"/>
              </a:ext>
            </a:extLst>
          </p:cNvPr>
          <p:cNvSpPr/>
          <p:nvPr/>
        </p:nvSpPr>
        <p:spPr>
          <a:xfrm>
            <a:off x="12481200" y="2875741"/>
            <a:ext cx="813256" cy="813256"/>
          </a:xfrm>
          <a:custGeom>
            <a:avLst/>
            <a:gdLst/>
            <a:ahLst/>
            <a:cxnLst/>
            <a:rect l="l" t="t" r="r" b="b"/>
            <a:pathLst>
              <a:path w="670560" h="67056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FF4370"/>
          </a:solidFill>
        </p:spPr>
        <p:txBody>
          <a:bodyPr wrap="square" lIns="0" tIns="0" rIns="0" bIns="0" rtlCol="0"/>
          <a:lstStyle/>
          <a:p>
            <a:endParaRPr/>
          </a:p>
        </p:txBody>
      </p:sp>
      <p:sp>
        <p:nvSpPr>
          <p:cNvPr id="5" name="object 4">
            <a:extLst>
              <a:ext uri="{FF2B5EF4-FFF2-40B4-BE49-F238E27FC236}">
                <a16:creationId xmlns:a16="http://schemas.microsoft.com/office/drawing/2014/main" id="{8C4D7E01-0E8F-D562-C9D0-2F7366E430E3}"/>
              </a:ext>
            </a:extLst>
          </p:cNvPr>
          <p:cNvSpPr txBox="1"/>
          <p:nvPr/>
        </p:nvSpPr>
        <p:spPr>
          <a:xfrm>
            <a:off x="12481200" y="2875741"/>
            <a:ext cx="813255" cy="813255"/>
          </a:xfrm>
          <a:prstGeom prst="rect">
            <a:avLst/>
          </a:prstGeom>
        </p:spPr>
        <p:txBody>
          <a:bodyPr vert="horz" wrap="square" lIns="0" tIns="0" rIns="0" bIns="0" rtlCol="0" anchor="ctr" anchorCtr="0">
            <a:noAutofit/>
          </a:bodyPr>
          <a:lstStyle/>
          <a:p>
            <a:pPr marL="15403" algn="ctr">
              <a:spcBef>
                <a:spcPts val="138"/>
              </a:spcBef>
            </a:pPr>
            <a:r>
              <a:rPr lang="en-GB" sz="3578" spc="6" dirty="0">
                <a:solidFill>
                  <a:srgbClr val="FFFFFF"/>
                </a:solidFill>
                <a:latin typeface="Sharp Grotesk Medium"/>
                <a:cs typeface="Sharp Grotesk Medium"/>
              </a:rPr>
              <a:t>9</a:t>
            </a:r>
            <a:endParaRPr sz="3578" dirty="0">
              <a:latin typeface="Sharp Grotesk Medium"/>
              <a:cs typeface="Sharp Grotesk Medium"/>
            </a:endParaRPr>
          </a:p>
        </p:txBody>
      </p:sp>
      <p:pic>
        <p:nvPicPr>
          <p:cNvPr id="8" name="Graphic 2">
            <a:extLst>
              <a:ext uri="{FF2B5EF4-FFF2-40B4-BE49-F238E27FC236}">
                <a16:creationId xmlns:a16="http://schemas.microsoft.com/office/drawing/2014/main" id="{89CBB94A-667D-7560-C392-738A109838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5C013F"/>
        </a:solidFill>
        <a:effectLst/>
      </p:bgPr>
    </p:bg>
    <p:spTree>
      <p:nvGrpSpPr>
        <p:cNvPr id="1" name=""/>
        <p:cNvGrpSpPr/>
        <p:nvPr/>
      </p:nvGrpSpPr>
      <p:grpSpPr>
        <a:xfrm>
          <a:off x="0" y="0"/>
          <a:ext cx="0" cy="0"/>
          <a:chOff x="0" y="0"/>
          <a:chExt cx="0" cy="0"/>
        </a:xfrm>
      </p:grpSpPr>
      <p:sp>
        <p:nvSpPr>
          <p:cNvPr id="16" name="object 16"/>
          <p:cNvSpPr txBox="1"/>
          <p:nvPr/>
        </p:nvSpPr>
        <p:spPr>
          <a:xfrm>
            <a:off x="23407787" y="650028"/>
            <a:ext cx="276476" cy="291711"/>
          </a:xfrm>
          <a:prstGeom prst="rect">
            <a:avLst/>
          </a:prstGeom>
        </p:spPr>
        <p:txBody>
          <a:bodyPr vert="horz" wrap="square" lIns="0" tIns="20793" rIns="0" bIns="0" rtlCol="0">
            <a:spAutoFit/>
          </a:bodyPr>
          <a:lstStyle/>
          <a:p>
            <a:pPr marL="15403">
              <a:spcBef>
                <a:spcPts val="164"/>
              </a:spcBef>
            </a:pPr>
            <a:r>
              <a:rPr sz="1759" spc="-30" dirty="0">
                <a:solidFill>
                  <a:srgbClr val="FF4370"/>
                </a:solidFill>
                <a:latin typeface="Sharp Grotesk Book"/>
                <a:cs typeface="Sharp Grotesk Book"/>
              </a:rPr>
              <a:t>14</a:t>
            </a:r>
            <a:endParaRPr sz="1759">
              <a:latin typeface="Sharp Grotesk Book"/>
              <a:cs typeface="Sharp Grotesk Book"/>
            </a:endParaRPr>
          </a:p>
        </p:txBody>
      </p:sp>
      <p:sp>
        <p:nvSpPr>
          <p:cNvPr id="4" name="object 2">
            <a:extLst>
              <a:ext uri="{FF2B5EF4-FFF2-40B4-BE49-F238E27FC236}">
                <a16:creationId xmlns:a16="http://schemas.microsoft.com/office/drawing/2014/main" id="{F263362E-01BA-0EAA-F204-1EC3C0E71457}"/>
              </a:ext>
            </a:extLst>
          </p:cNvPr>
          <p:cNvSpPr txBox="1"/>
          <p:nvPr/>
        </p:nvSpPr>
        <p:spPr>
          <a:xfrm>
            <a:off x="898994" y="4112997"/>
            <a:ext cx="7143690" cy="373641"/>
          </a:xfrm>
          <a:prstGeom prst="rect">
            <a:avLst/>
          </a:prstGeom>
        </p:spPr>
        <p:txBody>
          <a:bodyPr vert="horz" wrap="square" lIns="0" tIns="19253" rIns="0" bIns="0" rtlCol="0">
            <a:spAutoFit/>
          </a:bodyPr>
          <a:lstStyle/>
          <a:p>
            <a:pPr marL="15403" marR="2355051">
              <a:lnSpc>
                <a:spcPct val="101499"/>
              </a:lnSpc>
              <a:spcBef>
                <a:spcPts val="109"/>
              </a:spcBef>
            </a:pPr>
            <a:r>
              <a:rPr lang="en-GB" sz="2365" dirty="0">
                <a:solidFill>
                  <a:srgbClr val="FF4370"/>
                </a:solidFill>
                <a:latin typeface="Sharp Grotesk Medium"/>
                <a:cs typeface="Sharp Grotesk Medium"/>
              </a:rPr>
              <a:t>Privacy principles</a:t>
            </a:r>
            <a:endParaRPr lang="en-GB" sz="2365" dirty="0">
              <a:latin typeface="Sharp Grotesk Medium"/>
              <a:cs typeface="Sharp Grotesk Medium"/>
            </a:endParaRPr>
          </a:p>
        </p:txBody>
      </p:sp>
      <p:sp>
        <p:nvSpPr>
          <p:cNvPr id="9" name="object 3">
            <a:extLst>
              <a:ext uri="{FF2B5EF4-FFF2-40B4-BE49-F238E27FC236}">
                <a16:creationId xmlns:a16="http://schemas.microsoft.com/office/drawing/2014/main" id="{F4ED63CA-6412-5BB2-E0E8-AA31E9A1FA6A}"/>
              </a:ext>
            </a:extLst>
          </p:cNvPr>
          <p:cNvSpPr txBox="1"/>
          <p:nvPr/>
        </p:nvSpPr>
        <p:spPr>
          <a:xfrm>
            <a:off x="898966" y="4558996"/>
            <a:ext cx="7143718" cy="8257004"/>
          </a:xfrm>
          <a:prstGeom prst="rect">
            <a:avLst/>
          </a:prstGeom>
        </p:spPr>
        <p:txBody>
          <a:bodyPr vert="horz" wrap="square" lIns="0" tIns="0" rIns="0" bIns="0" rtlCol="0">
            <a:spAutoFit/>
          </a:bodyPr>
          <a:lstStyle/>
          <a:p>
            <a:pPr marL="15403" marR="6931" algn="just">
              <a:lnSpc>
                <a:spcPct val="116599"/>
              </a:lnSpc>
              <a:spcBef>
                <a:spcPts val="121"/>
              </a:spcBef>
            </a:pPr>
            <a:r>
              <a:rPr lang="en-GB" sz="2001" spc="-30" dirty="0">
                <a:solidFill>
                  <a:srgbClr val="FFFFFF"/>
                </a:solidFill>
                <a:latin typeface="Sharp Grotesk Book"/>
                <a:cs typeface="Sharp Grotesk Book"/>
              </a:rPr>
              <a:t>At </a:t>
            </a:r>
            <a:r>
              <a:rPr lang="en-GB" sz="2001" spc="-12" dirty="0" err="1">
                <a:solidFill>
                  <a:srgbClr val="FFFFFF"/>
                </a:solidFill>
                <a:latin typeface="Sharp Grotesk Book"/>
                <a:cs typeface="Sharp Grotesk Book"/>
              </a:rPr>
              <a:t>Banijay</a:t>
            </a:r>
            <a:r>
              <a:rPr lang="en-GB" sz="2001" spc="-12" dirty="0">
                <a:solidFill>
                  <a:srgbClr val="FFFFFF"/>
                </a:solidFill>
                <a:latin typeface="Sharp Grotesk Book"/>
                <a:cs typeface="Sharp Grotesk Book"/>
              </a:rPr>
              <a:t>, </a:t>
            </a:r>
            <a:r>
              <a:rPr lang="en-GB" sz="2001" spc="-30" dirty="0">
                <a:solidFill>
                  <a:srgbClr val="FFFFFF"/>
                </a:solidFill>
                <a:latin typeface="Sharp Grotesk Book"/>
                <a:cs typeface="Sharp Grotesk Book"/>
              </a:rPr>
              <a:t>we </a:t>
            </a:r>
            <a:r>
              <a:rPr lang="en-GB" sz="2001" spc="-24" dirty="0">
                <a:solidFill>
                  <a:srgbClr val="FFFFFF"/>
                </a:solidFill>
                <a:latin typeface="Sharp Grotesk Book"/>
                <a:cs typeface="Sharp Grotesk Book"/>
              </a:rPr>
              <a:t>adopt </a:t>
            </a:r>
            <a:r>
              <a:rPr lang="en-GB" sz="2001" spc="-30" dirty="0">
                <a:solidFill>
                  <a:srgbClr val="FFFFFF"/>
                </a:solidFill>
                <a:latin typeface="Sharp Grotesk Book"/>
                <a:cs typeface="Sharp Grotesk Book"/>
              </a:rPr>
              <a:t>the </a:t>
            </a:r>
            <a:r>
              <a:rPr lang="en-GB" sz="2001" spc="-12" dirty="0">
                <a:solidFill>
                  <a:srgbClr val="FFFFFF"/>
                </a:solidFill>
                <a:latin typeface="Sharp Grotesk Book"/>
                <a:cs typeface="Sharp Grotesk Book"/>
              </a:rPr>
              <a:t>GDPR’s following </a:t>
            </a:r>
            <a:r>
              <a:rPr lang="en-GB" sz="2001" spc="-24" dirty="0">
                <a:solidFill>
                  <a:srgbClr val="FFFFFF"/>
                </a:solidFill>
                <a:latin typeface="Sharp Grotesk Book"/>
                <a:cs typeface="Sharp Grotesk Book"/>
              </a:rPr>
              <a:t>main </a:t>
            </a:r>
            <a:r>
              <a:rPr lang="en-GB" sz="2001" dirty="0">
                <a:solidFill>
                  <a:srgbClr val="FFFFFF"/>
                </a:solidFill>
                <a:latin typeface="Sharp Grotesk Book"/>
                <a:cs typeface="Sharp Grotesk Book"/>
              </a:rPr>
              <a:t>principles</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when</a:t>
            </a:r>
            <a:r>
              <a:rPr lang="en-GB" sz="2001" spc="-73" dirty="0">
                <a:solidFill>
                  <a:srgbClr val="FFFFFF"/>
                </a:solidFill>
                <a:latin typeface="Sharp Grotesk Book"/>
                <a:cs typeface="Sharp Grotesk Book"/>
              </a:rPr>
              <a:t> </a:t>
            </a:r>
            <a:r>
              <a:rPr lang="en-GB" sz="2001" dirty="0">
                <a:solidFill>
                  <a:srgbClr val="FFFFFF"/>
                </a:solidFill>
                <a:latin typeface="Sharp Grotesk Book"/>
                <a:cs typeface="Sharp Grotesk Book"/>
              </a:rPr>
              <a:t>it</a:t>
            </a:r>
            <a:r>
              <a:rPr lang="en-GB" sz="2001" spc="-73" dirty="0">
                <a:solidFill>
                  <a:srgbClr val="FFFFFF"/>
                </a:solidFill>
                <a:latin typeface="Sharp Grotesk Book"/>
                <a:cs typeface="Sharp Grotesk Book"/>
              </a:rPr>
              <a:t> </a:t>
            </a:r>
            <a:r>
              <a:rPr lang="en-GB" sz="2001" dirty="0">
                <a:solidFill>
                  <a:srgbClr val="FFFFFF"/>
                </a:solidFill>
                <a:latin typeface="Sharp Grotesk Book"/>
                <a:cs typeface="Sharp Grotesk Book"/>
              </a:rPr>
              <a:t>comes</a:t>
            </a:r>
            <a:r>
              <a:rPr lang="en-GB" sz="2001" spc="-73" dirty="0">
                <a:solidFill>
                  <a:srgbClr val="FFFFFF"/>
                </a:solidFill>
                <a:latin typeface="Sharp Grotesk Book"/>
                <a:cs typeface="Sharp Grotesk Book"/>
              </a:rPr>
              <a:t> </a:t>
            </a:r>
            <a:r>
              <a:rPr lang="en-GB" sz="2001" dirty="0">
                <a:solidFill>
                  <a:srgbClr val="FFFFFF"/>
                </a:solidFill>
                <a:latin typeface="Sharp Grotesk Book"/>
                <a:cs typeface="Sharp Grotesk Book"/>
              </a:rPr>
              <a:t>to</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handling</a:t>
            </a:r>
            <a:r>
              <a:rPr lang="en-GB" sz="2001" spc="-73" dirty="0">
                <a:solidFill>
                  <a:srgbClr val="FFFFFF"/>
                </a:solidFill>
                <a:latin typeface="Sharp Grotesk Book"/>
                <a:cs typeface="Sharp Grotesk Book"/>
              </a:rPr>
              <a:t> </a:t>
            </a:r>
            <a:r>
              <a:rPr lang="en-GB" sz="2001" dirty="0">
                <a:solidFill>
                  <a:srgbClr val="FFFFFF"/>
                </a:solidFill>
                <a:latin typeface="Sharp Grotesk Book"/>
                <a:cs typeface="Sharp Grotesk Book"/>
              </a:rPr>
              <a:t>personal</a:t>
            </a:r>
            <a:r>
              <a:rPr lang="en-GB" sz="2001" spc="-73" dirty="0">
                <a:solidFill>
                  <a:srgbClr val="FFFFFF"/>
                </a:solidFill>
                <a:latin typeface="Sharp Grotesk Book"/>
                <a:cs typeface="Sharp Grotesk Book"/>
              </a:rPr>
              <a:t> </a:t>
            </a:r>
            <a:r>
              <a:rPr lang="en-GB" sz="2001" spc="-12" dirty="0">
                <a:solidFill>
                  <a:srgbClr val="FFFFFF"/>
                </a:solidFill>
                <a:latin typeface="Sharp Grotesk Book"/>
                <a:cs typeface="Sharp Grotesk Book"/>
              </a:rPr>
              <a:t>data:</a:t>
            </a:r>
            <a:endParaRPr lang="en-GB" sz="2001" dirty="0">
              <a:latin typeface="Sharp Grotesk Book"/>
              <a:cs typeface="Sharp Grotesk Book"/>
            </a:endParaRPr>
          </a:p>
          <a:p>
            <a:pPr marL="472088" marR="6161" indent="-457456" algn="just">
              <a:lnSpc>
                <a:spcPct val="116599"/>
              </a:lnSpc>
              <a:spcBef>
                <a:spcPts val="1601"/>
              </a:spcBef>
              <a:buSzPct val="125000"/>
              <a:buBlip>
                <a:blip r:embed="rId2"/>
              </a:buBlip>
              <a:tabLst>
                <a:tab pos="472088" algn="l"/>
              </a:tabLst>
            </a:pPr>
            <a:r>
              <a:rPr lang="en-GB" sz="2001" dirty="0">
                <a:solidFill>
                  <a:srgbClr val="FFFFFF"/>
                </a:solidFill>
                <a:latin typeface="Sharp Grotesk Book"/>
                <a:cs typeface="Sharp Grotesk Book"/>
              </a:rPr>
              <a:t>We</a:t>
            </a:r>
            <a:r>
              <a:rPr lang="en-GB" sz="2001" spc="255" dirty="0">
                <a:solidFill>
                  <a:srgbClr val="FFFFFF"/>
                </a:solidFill>
                <a:latin typeface="Sharp Grotesk Book"/>
                <a:cs typeface="Sharp Grotesk Book"/>
              </a:rPr>
              <a:t> </a:t>
            </a:r>
            <a:r>
              <a:rPr lang="en-GB" sz="2001" dirty="0">
                <a:solidFill>
                  <a:srgbClr val="FFFFFF"/>
                </a:solidFill>
                <a:latin typeface="Sharp Grotesk Book"/>
                <a:cs typeface="Sharp Grotesk Book"/>
              </a:rPr>
              <a:t>always</a:t>
            </a:r>
            <a:r>
              <a:rPr lang="en-GB" sz="2001" spc="255" dirty="0">
                <a:solidFill>
                  <a:srgbClr val="FFFFFF"/>
                </a:solidFill>
                <a:latin typeface="Sharp Grotesk Book"/>
                <a:cs typeface="Sharp Grotesk Book"/>
              </a:rPr>
              <a:t> </a:t>
            </a:r>
            <a:r>
              <a:rPr lang="en-GB" sz="2001" dirty="0">
                <a:solidFill>
                  <a:srgbClr val="FFFFFF"/>
                </a:solidFill>
                <a:latin typeface="Sharp Grotesk Book"/>
                <a:cs typeface="Sharp Grotesk Book"/>
              </a:rPr>
              <a:t>process</a:t>
            </a:r>
            <a:r>
              <a:rPr lang="en-GB" sz="2001" spc="255" dirty="0">
                <a:solidFill>
                  <a:srgbClr val="FFFFFF"/>
                </a:solidFill>
                <a:latin typeface="Sharp Grotesk Book"/>
                <a:cs typeface="Sharp Grotesk Book"/>
              </a:rPr>
              <a:t> </a:t>
            </a:r>
            <a:r>
              <a:rPr lang="en-GB" sz="2001" dirty="0">
                <a:solidFill>
                  <a:srgbClr val="FFFFFF"/>
                </a:solidFill>
                <a:latin typeface="Sharp Grotesk Book"/>
                <a:cs typeface="Sharp Grotesk Book"/>
              </a:rPr>
              <a:t>personal</a:t>
            </a:r>
            <a:r>
              <a:rPr lang="en-GB" sz="2001" spc="255" dirty="0">
                <a:solidFill>
                  <a:srgbClr val="FFFFFF"/>
                </a:solidFill>
                <a:latin typeface="Sharp Grotesk Book"/>
                <a:cs typeface="Sharp Grotesk Book"/>
              </a:rPr>
              <a:t> </a:t>
            </a:r>
            <a:r>
              <a:rPr lang="en-GB" sz="2001" dirty="0">
                <a:solidFill>
                  <a:srgbClr val="FFFFFF"/>
                </a:solidFill>
                <a:latin typeface="Sharp Grotesk Book"/>
                <a:cs typeface="Sharp Grotesk Book"/>
              </a:rPr>
              <a:t>data</a:t>
            </a:r>
            <a:r>
              <a:rPr lang="en-GB" sz="2001" spc="255" dirty="0">
                <a:solidFill>
                  <a:srgbClr val="FFFFFF"/>
                </a:solidFill>
                <a:latin typeface="Sharp Grotesk Book"/>
                <a:cs typeface="Sharp Grotesk Book"/>
              </a:rPr>
              <a:t> </a:t>
            </a:r>
            <a:r>
              <a:rPr lang="en-GB" sz="2001" dirty="0">
                <a:solidFill>
                  <a:srgbClr val="FFFFFF"/>
                </a:solidFill>
                <a:latin typeface="Sharp Grotesk Book"/>
                <a:cs typeface="Sharp Grotesk Book"/>
              </a:rPr>
              <a:t>fairly,</a:t>
            </a:r>
            <a:r>
              <a:rPr lang="en-GB" sz="2001" spc="261" dirty="0">
                <a:solidFill>
                  <a:srgbClr val="FFFFFF"/>
                </a:solidFill>
                <a:latin typeface="Sharp Grotesk Book"/>
                <a:cs typeface="Sharp Grotesk Book"/>
              </a:rPr>
              <a:t> </a:t>
            </a:r>
            <a:r>
              <a:rPr lang="en-GB" sz="2001" spc="-12" dirty="0">
                <a:solidFill>
                  <a:srgbClr val="FFFFFF"/>
                </a:solidFill>
                <a:latin typeface="Sharp Grotesk Book"/>
                <a:cs typeface="Sharp Grotesk Book"/>
              </a:rPr>
              <a:t>lawfully </a:t>
            </a:r>
            <a:r>
              <a:rPr lang="en-GB" sz="2001" dirty="0">
                <a:solidFill>
                  <a:srgbClr val="FFFFFF"/>
                </a:solidFill>
                <a:latin typeface="Sharp Grotesk Book"/>
                <a:cs typeface="Sharp Grotesk Book"/>
              </a:rPr>
              <a:t>and</a:t>
            </a:r>
            <a:r>
              <a:rPr lang="en-GB" sz="2001" spc="-55" dirty="0">
                <a:solidFill>
                  <a:srgbClr val="FFFFFF"/>
                </a:solidFill>
                <a:latin typeface="Sharp Grotesk Book"/>
                <a:cs typeface="Sharp Grotesk Book"/>
              </a:rPr>
              <a:t> </a:t>
            </a:r>
            <a:r>
              <a:rPr lang="en-GB" sz="2001" spc="-12" dirty="0">
                <a:solidFill>
                  <a:srgbClr val="FFFFFF"/>
                </a:solidFill>
                <a:latin typeface="Sharp Grotesk Book"/>
                <a:cs typeface="Sharp Grotesk Book"/>
              </a:rPr>
              <a:t>transparently.</a:t>
            </a:r>
            <a:endParaRPr lang="en-GB" sz="2001" spc="-12" dirty="0">
              <a:latin typeface="Sharp Grotesk Book"/>
              <a:cs typeface="Sharp Grotesk Book"/>
            </a:endParaRPr>
          </a:p>
          <a:p>
            <a:pPr marL="472088" marR="6161" indent="-457456" algn="just">
              <a:lnSpc>
                <a:spcPct val="116599"/>
              </a:lnSpc>
              <a:spcBef>
                <a:spcPts val="1601"/>
              </a:spcBef>
              <a:buSzPct val="125000"/>
              <a:buBlip>
                <a:blip r:embed="rId2"/>
              </a:buBlip>
              <a:tabLst>
                <a:tab pos="472088" algn="l"/>
              </a:tabLst>
            </a:pPr>
            <a:r>
              <a:rPr lang="en-GB" sz="2001" dirty="0">
                <a:solidFill>
                  <a:srgbClr val="FFFFFF"/>
                </a:solidFill>
                <a:latin typeface="Sharp Grotesk Book"/>
                <a:cs typeface="Sharp Grotesk Book"/>
              </a:rPr>
              <a:t>We</a:t>
            </a:r>
            <a:r>
              <a:rPr lang="en-GB" sz="2001" spc="473" dirty="0">
                <a:solidFill>
                  <a:srgbClr val="FFFFFF"/>
                </a:solidFill>
                <a:latin typeface="Sharp Grotesk Book"/>
                <a:cs typeface="Sharp Grotesk Book"/>
              </a:rPr>
              <a:t> </a:t>
            </a:r>
            <a:r>
              <a:rPr lang="en-GB" sz="2001" dirty="0">
                <a:solidFill>
                  <a:srgbClr val="FFFFFF"/>
                </a:solidFill>
                <a:latin typeface="Sharp Grotesk Book"/>
                <a:cs typeface="Sharp Grotesk Book"/>
              </a:rPr>
              <a:t>only</a:t>
            </a:r>
            <a:r>
              <a:rPr lang="en-GB" sz="2001" spc="473" dirty="0">
                <a:solidFill>
                  <a:srgbClr val="FFFFFF"/>
                </a:solidFill>
                <a:latin typeface="Sharp Grotesk Book"/>
                <a:cs typeface="Sharp Grotesk Book"/>
              </a:rPr>
              <a:t> </a:t>
            </a:r>
            <a:r>
              <a:rPr lang="en-GB" sz="2001" dirty="0">
                <a:solidFill>
                  <a:srgbClr val="FFFFFF"/>
                </a:solidFill>
                <a:latin typeface="Sharp Grotesk Book"/>
                <a:cs typeface="Sharp Grotesk Book"/>
              </a:rPr>
              <a:t>collect</a:t>
            </a:r>
            <a:r>
              <a:rPr lang="en-GB" sz="2001" spc="473" dirty="0">
                <a:solidFill>
                  <a:srgbClr val="FFFFFF"/>
                </a:solidFill>
                <a:latin typeface="Sharp Grotesk Book"/>
                <a:cs typeface="Sharp Grotesk Book"/>
              </a:rPr>
              <a:t> </a:t>
            </a:r>
            <a:r>
              <a:rPr lang="en-GB" sz="2001" dirty="0">
                <a:solidFill>
                  <a:srgbClr val="FFFFFF"/>
                </a:solidFill>
                <a:latin typeface="Sharp Grotesk Book"/>
                <a:cs typeface="Sharp Grotesk Book"/>
              </a:rPr>
              <a:t>and</a:t>
            </a:r>
            <a:r>
              <a:rPr lang="en-GB" sz="2001" spc="473" dirty="0">
                <a:solidFill>
                  <a:srgbClr val="FFFFFF"/>
                </a:solidFill>
                <a:latin typeface="Sharp Grotesk Book"/>
                <a:cs typeface="Sharp Grotesk Book"/>
              </a:rPr>
              <a:t> </a:t>
            </a:r>
            <a:r>
              <a:rPr lang="en-GB" sz="2001" dirty="0">
                <a:solidFill>
                  <a:srgbClr val="FFFFFF"/>
                </a:solidFill>
                <a:latin typeface="Sharp Grotesk Book"/>
                <a:cs typeface="Sharp Grotesk Book"/>
              </a:rPr>
              <a:t>process</a:t>
            </a:r>
            <a:r>
              <a:rPr lang="en-GB" sz="2001" spc="473" dirty="0">
                <a:solidFill>
                  <a:srgbClr val="FFFFFF"/>
                </a:solidFill>
                <a:latin typeface="Sharp Grotesk Book"/>
                <a:cs typeface="Sharp Grotesk Book"/>
              </a:rPr>
              <a:t> </a:t>
            </a:r>
            <a:r>
              <a:rPr lang="en-GB" sz="2001" dirty="0">
                <a:solidFill>
                  <a:srgbClr val="FFFFFF"/>
                </a:solidFill>
                <a:latin typeface="Sharp Grotesk Book"/>
                <a:cs typeface="Sharp Grotesk Book"/>
              </a:rPr>
              <a:t>personal</a:t>
            </a:r>
            <a:r>
              <a:rPr lang="en-GB" sz="2001" spc="473" dirty="0">
                <a:solidFill>
                  <a:srgbClr val="FFFFFF"/>
                </a:solidFill>
                <a:latin typeface="Sharp Grotesk Book"/>
                <a:cs typeface="Sharp Grotesk Book"/>
              </a:rPr>
              <a:t> </a:t>
            </a:r>
            <a:r>
              <a:rPr lang="en-GB" sz="2001" dirty="0">
                <a:solidFill>
                  <a:srgbClr val="FFFFFF"/>
                </a:solidFill>
                <a:latin typeface="Sharp Grotesk Book"/>
                <a:cs typeface="Sharp Grotesk Book"/>
              </a:rPr>
              <a:t>data</a:t>
            </a:r>
            <a:r>
              <a:rPr lang="en-GB" sz="2001" spc="473" dirty="0">
                <a:solidFill>
                  <a:srgbClr val="FFFFFF"/>
                </a:solidFill>
                <a:latin typeface="Sharp Grotesk Book"/>
                <a:cs typeface="Sharp Grotesk Book"/>
              </a:rPr>
              <a:t> </a:t>
            </a:r>
            <a:r>
              <a:rPr lang="en-GB" sz="2001" spc="-30" dirty="0">
                <a:solidFill>
                  <a:srgbClr val="FFFFFF"/>
                </a:solidFill>
                <a:latin typeface="Sharp Grotesk Book"/>
                <a:cs typeface="Sharp Grotesk Book"/>
              </a:rPr>
              <a:t>for </a:t>
            </a:r>
            <a:r>
              <a:rPr lang="en-GB" sz="2001" dirty="0">
                <a:solidFill>
                  <a:srgbClr val="FFFFFF"/>
                </a:solidFill>
                <a:latin typeface="Sharp Grotesk Book"/>
                <a:cs typeface="Sharp Grotesk Book"/>
              </a:rPr>
              <a:t>specified,</a:t>
            </a:r>
            <a:r>
              <a:rPr lang="en-GB" sz="2001" spc="-91" dirty="0">
                <a:solidFill>
                  <a:srgbClr val="FFFFFF"/>
                </a:solidFill>
                <a:latin typeface="Sharp Grotesk Book"/>
                <a:cs typeface="Sharp Grotesk Book"/>
              </a:rPr>
              <a:t> </a:t>
            </a:r>
            <a:r>
              <a:rPr lang="en-GB" sz="2001" spc="-12" dirty="0">
                <a:solidFill>
                  <a:srgbClr val="FFFFFF"/>
                </a:solidFill>
                <a:latin typeface="Sharp Grotesk Book"/>
                <a:cs typeface="Sharp Grotesk Book"/>
              </a:rPr>
              <a:t>explicit</a:t>
            </a:r>
            <a:r>
              <a:rPr lang="en-GB" sz="2001" spc="-91" dirty="0">
                <a:solidFill>
                  <a:srgbClr val="FFFFFF"/>
                </a:solidFill>
                <a:latin typeface="Sharp Grotesk Book"/>
                <a:cs typeface="Sharp Grotesk Book"/>
              </a:rPr>
              <a:t> </a:t>
            </a:r>
            <a:r>
              <a:rPr lang="en-GB" sz="2001" dirty="0">
                <a:solidFill>
                  <a:srgbClr val="FFFFFF"/>
                </a:solidFill>
                <a:latin typeface="Sharp Grotesk Book"/>
                <a:cs typeface="Sharp Grotesk Book"/>
              </a:rPr>
              <a:t>and</a:t>
            </a:r>
            <a:r>
              <a:rPr lang="en-GB" sz="2001" spc="-91" dirty="0">
                <a:solidFill>
                  <a:srgbClr val="FFFFFF"/>
                </a:solidFill>
                <a:latin typeface="Sharp Grotesk Book"/>
                <a:cs typeface="Sharp Grotesk Book"/>
              </a:rPr>
              <a:t> </a:t>
            </a:r>
            <a:r>
              <a:rPr lang="en-GB" sz="2001" dirty="0">
                <a:solidFill>
                  <a:srgbClr val="FFFFFF"/>
                </a:solidFill>
                <a:latin typeface="Sharp Grotesk Book"/>
                <a:cs typeface="Sharp Grotesk Book"/>
              </a:rPr>
              <a:t>legitimate</a:t>
            </a:r>
            <a:r>
              <a:rPr lang="en-GB" sz="2001" spc="-85" dirty="0">
                <a:solidFill>
                  <a:srgbClr val="FFFFFF"/>
                </a:solidFill>
                <a:latin typeface="Sharp Grotesk Book"/>
                <a:cs typeface="Sharp Grotesk Book"/>
              </a:rPr>
              <a:t> </a:t>
            </a:r>
            <a:r>
              <a:rPr lang="en-GB" sz="2001" spc="-12" dirty="0">
                <a:solidFill>
                  <a:srgbClr val="FFFFFF"/>
                </a:solidFill>
                <a:latin typeface="Sharp Grotesk Book"/>
                <a:cs typeface="Sharp Grotesk Book"/>
              </a:rPr>
              <a:t>purposes.</a:t>
            </a:r>
            <a:endParaRPr lang="en-GB" sz="2001" dirty="0">
              <a:latin typeface="Sharp Grotesk Book"/>
              <a:cs typeface="Sharp Grotesk Book"/>
            </a:endParaRPr>
          </a:p>
          <a:p>
            <a:pPr marL="472088" marR="6161" indent="-457456" algn="just">
              <a:lnSpc>
                <a:spcPct val="116599"/>
              </a:lnSpc>
              <a:spcBef>
                <a:spcPts val="1601"/>
              </a:spcBef>
              <a:buSzPct val="125000"/>
              <a:buBlip>
                <a:blip r:embed="rId2"/>
              </a:buBlip>
              <a:tabLst>
                <a:tab pos="472088" algn="l"/>
              </a:tabLst>
            </a:pPr>
            <a:r>
              <a:rPr lang="en-GB" sz="2001" spc="-12" dirty="0">
                <a:solidFill>
                  <a:srgbClr val="FFFFFF"/>
                </a:solidFill>
                <a:latin typeface="Sharp Grotesk Book"/>
                <a:cs typeface="Sharp Grotesk Book"/>
              </a:rPr>
              <a:t>Personal </a:t>
            </a:r>
            <a:r>
              <a:rPr lang="en-GB" sz="2001" spc="-24" dirty="0">
                <a:solidFill>
                  <a:srgbClr val="FFFFFF"/>
                </a:solidFill>
                <a:latin typeface="Sharp Grotesk Book"/>
                <a:cs typeface="Sharp Grotesk Book"/>
              </a:rPr>
              <a:t>data </a:t>
            </a:r>
            <a:r>
              <a:rPr lang="en-GB" sz="2001" spc="-12" dirty="0">
                <a:solidFill>
                  <a:srgbClr val="FFFFFF"/>
                </a:solidFill>
                <a:latin typeface="Sharp Grotesk Book"/>
                <a:cs typeface="Sharp Grotesk Book"/>
              </a:rPr>
              <a:t>should </a:t>
            </a:r>
            <a:r>
              <a:rPr lang="en-GB" sz="2001" spc="-30" dirty="0">
                <a:solidFill>
                  <a:srgbClr val="FFFFFF"/>
                </a:solidFill>
                <a:latin typeface="Sharp Grotesk Book"/>
                <a:cs typeface="Sharp Grotesk Book"/>
              </a:rPr>
              <a:t>be </a:t>
            </a:r>
            <a:r>
              <a:rPr lang="en-GB" sz="2001" spc="-12" dirty="0">
                <a:solidFill>
                  <a:srgbClr val="FFFFFF"/>
                </a:solidFill>
                <a:latin typeface="Sharp Grotesk Book"/>
                <a:cs typeface="Sharp Grotesk Book"/>
              </a:rPr>
              <a:t>accurate </a:t>
            </a:r>
            <a:r>
              <a:rPr lang="en-GB" sz="2001" spc="-24" dirty="0">
                <a:solidFill>
                  <a:srgbClr val="FFFFFF"/>
                </a:solidFill>
                <a:latin typeface="Sharp Grotesk Book"/>
                <a:cs typeface="Sharp Grotesk Book"/>
              </a:rPr>
              <a:t>and, where </a:t>
            </a:r>
            <a:r>
              <a:rPr lang="en-GB" sz="2001" spc="-12" dirty="0">
                <a:solidFill>
                  <a:srgbClr val="FFFFFF"/>
                </a:solidFill>
                <a:latin typeface="Sharp Grotesk Book"/>
                <a:cs typeface="Sharp Grotesk Book"/>
              </a:rPr>
              <a:t>necessary,</a:t>
            </a:r>
            <a:r>
              <a:rPr lang="en-GB" sz="2001" spc="-73" dirty="0">
                <a:solidFill>
                  <a:srgbClr val="FFFFFF"/>
                </a:solidFill>
                <a:latin typeface="Sharp Grotesk Book"/>
                <a:cs typeface="Sharp Grotesk Book"/>
              </a:rPr>
              <a:t> </a:t>
            </a:r>
            <a:r>
              <a:rPr lang="en-GB" sz="2001" dirty="0">
                <a:solidFill>
                  <a:srgbClr val="FFFFFF"/>
                </a:solidFill>
                <a:latin typeface="Sharp Grotesk Book"/>
                <a:cs typeface="Sharp Grotesk Book"/>
              </a:rPr>
              <a:t>kept</a:t>
            </a:r>
            <a:r>
              <a:rPr lang="en-GB" sz="2001" spc="-73" dirty="0">
                <a:solidFill>
                  <a:srgbClr val="FFFFFF"/>
                </a:solidFill>
                <a:latin typeface="Sharp Grotesk Book"/>
                <a:cs typeface="Sharp Grotesk Book"/>
              </a:rPr>
              <a:t> </a:t>
            </a:r>
            <a:r>
              <a:rPr lang="en-GB" sz="2001" dirty="0">
                <a:solidFill>
                  <a:srgbClr val="FFFFFF"/>
                </a:solidFill>
                <a:latin typeface="Sharp Grotesk Book"/>
                <a:cs typeface="Sharp Grotesk Book"/>
              </a:rPr>
              <a:t>up</a:t>
            </a:r>
            <a:r>
              <a:rPr lang="en-GB" sz="2001" spc="-73" dirty="0">
                <a:solidFill>
                  <a:srgbClr val="FFFFFF"/>
                </a:solidFill>
                <a:latin typeface="Sharp Grotesk Book"/>
                <a:cs typeface="Sharp Grotesk Book"/>
              </a:rPr>
              <a:t> </a:t>
            </a:r>
            <a:r>
              <a:rPr lang="en-GB" sz="2001" dirty="0">
                <a:solidFill>
                  <a:srgbClr val="FFFFFF"/>
                </a:solidFill>
                <a:latin typeface="Sharp Grotesk Book"/>
                <a:cs typeface="Sharp Grotesk Book"/>
              </a:rPr>
              <a:t>to</a:t>
            </a:r>
            <a:r>
              <a:rPr lang="en-GB" sz="2001" spc="-73" dirty="0">
                <a:solidFill>
                  <a:srgbClr val="FFFFFF"/>
                </a:solidFill>
                <a:latin typeface="Sharp Grotesk Book"/>
                <a:cs typeface="Sharp Grotesk Book"/>
              </a:rPr>
              <a:t> </a:t>
            </a:r>
            <a:r>
              <a:rPr lang="en-GB" sz="2001" spc="-12" dirty="0">
                <a:solidFill>
                  <a:srgbClr val="FFFFFF"/>
                </a:solidFill>
                <a:latin typeface="Sharp Grotesk Book"/>
                <a:cs typeface="Sharp Grotesk Book"/>
              </a:rPr>
              <a:t>date.</a:t>
            </a:r>
          </a:p>
          <a:p>
            <a:pPr marL="472088" marR="6161" indent="-457456" algn="just">
              <a:lnSpc>
                <a:spcPct val="116599"/>
              </a:lnSpc>
              <a:spcBef>
                <a:spcPts val="1601"/>
              </a:spcBef>
              <a:buSzPct val="125000"/>
              <a:buBlip>
                <a:blip r:embed="rId2"/>
              </a:buBlip>
              <a:tabLst>
                <a:tab pos="472088" algn="l"/>
              </a:tabLst>
            </a:pPr>
            <a:r>
              <a:rPr lang="en-GB" sz="2001" dirty="0">
                <a:solidFill>
                  <a:srgbClr val="FFFFFF"/>
                </a:solidFill>
                <a:latin typeface="Sharp Grotesk Book"/>
                <a:cs typeface="Sharp Grotesk Book"/>
              </a:rPr>
              <a:t>We</a:t>
            </a:r>
            <a:r>
              <a:rPr lang="en-GB" sz="2001" spc="133" dirty="0">
                <a:solidFill>
                  <a:srgbClr val="FFFFFF"/>
                </a:solidFill>
                <a:latin typeface="Sharp Grotesk Book"/>
                <a:cs typeface="Sharp Grotesk Book"/>
              </a:rPr>
              <a:t>  </a:t>
            </a:r>
            <a:r>
              <a:rPr lang="en-GB" sz="2001" dirty="0">
                <a:solidFill>
                  <a:srgbClr val="FFFFFF"/>
                </a:solidFill>
                <a:latin typeface="Sharp Grotesk Book"/>
                <a:cs typeface="Sharp Grotesk Book"/>
              </a:rPr>
              <a:t>don’t</a:t>
            </a:r>
            <a:r>
              <a:rPr lang="en-GB" sz="2001" spc="133" dirty="0">
                <a:solidFill>
                  <a:srgbClr val="FFFFFF"/>
                </a:solidFill>
                <a:latin typeface="Sharp Grotesk Book"/>
                <a:cs typeface="Sharp Grotesk Book"/>
              </a:rPr>
              <a:t>  </a:t>
            </a:r>
            <a:r>
              <a:rPr lang="en-GB" sz="2001" dirty="0">
                <a:solidFill>
                  <a:srgbClr val="FFFFFF"/>
                </a:solidFill>
                <a:latin typeface="Sharp Grotesk Book"/>
                <a:cs typeface="Sharp Grotesk Book"/>
              </a:rPr>
              <a:t>keep</a:t>
            </a:r>
            <a:r>
              <a:rPr lang="en-GB" sz="2001" spc="133" dirty="0">
                <a:solidFill>
                  <a:srgbClr val="FFFFFF"/>
                </a:solidFill>
                <a:latin typeface="Sharp Grotesk Book"/>
                <a:cs typeface="Sharp Grotesk Book"/>
              </a:rPr>
              <a:t>  </a:t>
            </a:r>
            <a:r>
              <a:rPr lang="en-GB" sz="2001" dirty="0">
                <a:solidFill>
                  <a:srgbClr val="FFFFFF"/>
                </a:solidFill>
                <a:latin typeface="Sharp Grotesk Book"/>
                <a:cs typeface="Sharp Grotesk Book"/>
              </a:rPr>
              <a:t>personal</a:t>
            </a:r>
            <a:r>
              <a:rPr lang="en-GB" sz="2001" spc="133" dirty="0">
                <a:solidFill>
                  <a:srgbClr val="FFFFFF"/>
                </a:solidFill>
                <a:latin typeface="Sharp Grotesk Book"/>
                <a:cs typeface="Sharp Grotesk Book"/>
              </a:rPr>
              <a:t>  </a:t>
            </a:r>
            <a:r>
              <a:rPr lang="en-GB" sz="2001" dirty="0">
                <a:solidFill>
                  <a:srgbClr val="FFFFFF"/>
                </a:solidFill>
                <a:latin typeface="Sharp Grotesk Book"/>
                <a:cs typeface="Sharp Grotesk Book"/>
              </a:rPr>
              <a:t>data</a:t>
            </a:r>
            <a:r>
              <a:rPr lang="en-GB" sz="2001" spc="133" dirty="0">
                <a:solidFill>
                  <a:srgbClr val="FFFFFF"/>
                </a:solidFill>
                <a:latin typeface="Sharp Grotesk Book"/>
                <a:cs typeface="Sharp Grotesk Book"/>
              </a:rPr>
              <a:t>  </a:t>
            </a:r>
            <a:r>
              <a:rPr lang="en-GB" sz="2001" dirty="0">
                <a:solidFill>
                  <a:srgbClr val="FFFFFF"/>
                </a:solidFill>
                <a:latin typeface="Sharp Grotesk Book"/>
                <a:cs typeface="Sharp Grotesk Book"/>
              </a:rPr>
              <a:t>for</a:t>
            </a:r>
            <a:r>
              <a:rPr lang="en-GB" sz="2001" spc="133" dirty="0">
                <a:solidFill>
                  <a:srgbClr val="FFFFFF"/>
                </a:solidFill>
                <a:latin typeface="Sharp Grotesk Book"/>
                <a:cs typeface="Sharp Grotesk Book"/>
              </a:rPr>
              <a:t>  </a:t>
            </a:r>
            <a:r>
              <a:rPr lang="en-GB" sz="2001" dirty="0">
                <a:solidFill>
                  <a:srgbClr val="FFFFFF"/>
                </a:solidFill>
                <a:latin typeface="Sharp Grotesk Book"/>
                <a:cs typeface="Sharp Grotesk Book"/>
              </a:rPr>
              <a:t>any</a:t>
            </a:r>
            <a:r>
              <a:rPr lang="en-GB" sz="2001" spc="133" dirty="0">
                <a:solidFill>
                  <a:srgbClr val="FFFFFF"/>
                </a:solidFill>
                <a:latin typeface="Sharp Grotesk Book"/>
                <a:cs typeface="Sharp Grotesk Book"/>
              </a:rPr>
              <a:t>  </a:t>
            </a:r>
            <a:r>
              <a:rPr lang="en-GB" sz="2001" spc="-12" dirty="0">
                <a:solidFill>
                  <a:srgbClr val="FFFFFF"/>
                </a:solidFill>
                <a:latin typeface="Sharp Grotesk Book"/>
                <a:cs typeface="Sharp Grotesk Book"/>
              </a:rPr>
              <a:t>longer </a:t>
            </a:r>
            <a:r>
              <a:rPr lang="en-GB" sz="2001" dirty="0">
                <a:solidFill>
                  <a:srgbClr val="FFFFFF"/>
                </a:solidFill>
                <a:latin typeface="Sharp Grotesk Book"/>
                <a:cs typeface="Sharp Grotesk Book"/>
              </a:rPr>
              <a:t>than</a:t>
            </a:r>
            <a:r>
              <a:rPr lang="en-GB" sz="2001" spc="-12" dirty="0">
                <a:solidFill>
                  <a:srgbClr val="FFFFFF"/>
                </a:solidFill>
                <a:latin typeface="Sharp Grotesk Book"/>
                <a:cs typeface="Sharp Grotesk Book"/>
              </a:rPr>
              <a:t>  </a:t>
            </a:r>
            <a:r>
              <a:rPr lang="en-GB" sz="2001" dirty="0">
                <a:solidFill>
                  <a:srgbClr val="FFFFFF"/>
                </a:solidFill>
                <a:latin typeface="Sharp Grotesk Book"/>
                <a:cs typeface="Sharp Grotesk Book"/>
              </a:rPr>
              <a:t>necessary</a:t>
            </a:r>
            <a:r>
              <a:rPr lang="en-GB" sz="2001" spc="-12" dirty="0">
                <a:solidFill>
                  <a:srgbClr val="FFFFFF"/>
                </a:solidFill>
                <a:latin typeface="Sharp Grotesk Book"/>
                <a:cs typeface="Sharp Grotesk Book"/>
              </a:rPr>
              <a:t>  </a:t>
            </a:r>
            <a:r>
              <a:rPr lang="en-GB" sz="2001" dirty="0">
                <a:solidFill>
                  <a:srgbClr val="FFFFFF"/>
                </a:solidFill>
                <a:latin typeface="Sharp Grotesk Book"/>
                <a:cs typeface="Sharp Grotesk Book"/>
              </a:rPr>
              <a:t>for</a:t>
            </a:r>
            <a:r>
              <a:rPr lang="en-GB" sz="2001" spc="-12" dirty="0">
                <a:solidFill>
                  <a:srgbClr val="FFFFFF"/>
                </a:solidFill>
                <a:latin typeface="Sharp Grotesk Book"/>
                <a:cs typeface="Sharp Grotesk Book"/>
              </a:rPr>
              <a:t>  </a:t>
            </a:r>
            <a:r>
              <a:rPr lang="en-GB" sz="2001" dirty="0">
                <a:solidFill>
                  <a:srgbClr val="FFFFFF"/>
                </a:solidFill>
                <a:latin typeface="Sharp Grotesk Book"/>
                <a:cs typeface="Sharp Grotesk Book"/>
              </a:rPr>
              <a:t>the</a:t>
            </a:r>
            <a:r>
              <a:rPr lang="en-GB" sz="2001" spc="-6" dirty="0">
                <a:solidFill>
                  <a:srgbClr val="FFFFFF"/>
                </a:solidFill>
                <a:latin typeface="Sharp Grotesk Book"/>
                <a:cs typeface="Sharp Grotesk Book"/>
              </a:rPr>
              <a:t>  </a:t>
            </a:r>
            <a:r>
              <a:rPr lang="en-GB" sz="2001" dirty="0">
                <a:solidFill>
                  <a:srgbClr val="FFFFFF"/>
                </a:solidFill>
                <a:latin typeface="Sharp Grotesk Book"/>
                <a:cs typeface="Sharp Grotesk Book"/>
              </a:rPr>
              <a:t>purpose</a:t>
            </a:r>
            <a:r>
              <a:rPr lang="en-GB" sz="2001" spc="-12" dirty="0">
                <a:solidFill>
                  <a:srgbClr val="FFFFFF"/>
                </a:solidFill>
                <a:latin typeface="Sharp Grotesk Book"/>
                <a:cs typeface="Sharp Grotesk Book"/>
              </a:rPr>
              <a:t>  </a:t>
            </a:r>
            <a:r>
              <a:rPr lang="en-GB" sz="2001" dirty="0">
                <a:solidFill>
                  <a:srgbClr val="FFFFFF"/>
                </a:solidFill>
                <a:latin typeface="Sharp Grotesk Book"/>
                <a:cs typeface="Sharp Grotesk Book"/>
              </a:rPr>
              <a:t>for</a:t>
            </a:r>
            <a:r>
              <a:rPr lang="en-GB" sz="2001" spc="-12" dirty="0">
                <a:solidFill>
                  <a:srgbClr val="FFFFFF"/>
                </a:solidFill>
                <a:latin typeface="Sharp Grotesk Book"/>
                <a:cs typeface="Sharp Grotesk Book"/>
              </a:rPr>
              <a:t>  </a:t>
            </a:r>
            <a:r>
              <a:rPr lang="en-GB" sz="2001" dirty="0">
                <a:solidFill>
                  <a:srgbClr val="FFFFFF"/>
                </a:solidFill>
                <a:latin typeface="Sharp Grotesk Book"/>
                <a:cs typeface="Sharp Grotesk Book"/>
              </a:rPr>
              <a:t>which</a:t>
            </a:r>
            <a:r>
              <a:rPr lang="en-GB" sz="2001" spc="-6" dirty="0">
                <a:solidFill>
                  <a:srgbClr val="FFFFFF"/>
                </a:solidFill>
                <a:latin typeface="Sharp Grotesk Book"/>
                <a:cs typeface="Sharp Grotesk Book"/>
              </a:rPr>
              <a:t>  </a:t>
            </a:r>
            <a:r>
              <a:rPr lang="en-GB" sz="2001" spc="-30" dirty="0">
                <a:solidFill>
                  <a:srgbClr val="FFFFFF"/>
                </a:solidFill>
                <a:latin typeface="Sharp Grotesk Book"/>
                <a:cs typeface="Sharp Grotesk Book"/>
              </a:rPr>
              <a:t>we </a:t>
            </a:r>
            <a:r>
              <a:rPr lang="en-GB" sz="2001" dirty="0">
                <a:solidFill>
                  <a:srgbClr val="FFFFFF"/>
                </a:solidFill>
                <a:latin typeface="Sharp Grotesk Book"/>
                <a:cs typeface="Sharp Grotesk Book"/>
              </a:rPr>
              <a:t>collected</a:t>
            </a:r>
            <a:r>
              <a:rPr lang="en-GB" sz="2001" spc="-121" dirty="0">
                <a:solidFill>
                  <a:srgbClr val="FFFFFF"/>
                </a:solidFill>
                <a:latin typeface="Sharp Grotesk Book"/>
                <a:cs typeface="Sharp Grotesk Book"/>
              </a:rPr>
              <a:t> </a:t>
            </a:r>
            <a:r>
              <a:rPr lang="en-GB" sz="2001" spc="-30" dirty="0">
                <a:solidFill>
                  <a:srgbClr val="FFFFFF"/>
                </a:solidFill>
                <a:latin typeface="Sharp Grotesk Book"/>
                <a:cs typeface="Sharp Grotesk Book"/>
              </a:rPr>
              <a:t>it.</a:t>
            </a:r>
            <a:endParaRPr lang="en-GB" sz="2001" spc="-30" dirty="0">
              <a:latin typeface="Sharp Grotesk Book"/>
              <a:cs typeface="Sharp Grotesk Book"/>
            </a:endParaRPr>
          </a:p>
          <a:p>
            <a:pPr marL="472088" marR="6161" indent="-457456" algn="just">
              <a:lnSpc>
                <a:spcPct val="116599"/>
              </a:lnSpc>
              <a:spcBef>
                <a:spcPts val="1601"/>
              </a:spcBef>
              <a:buSzPct val="125000"/>
              <a:buBlip>
                <a:blip r:embed="rId2"/>
              </a:buBlip>
              <a:tabLst>
                <a:tab pos="472088" algn="l"/>
              </a:tabLst>
            </a:pPr>
            <a:r>
              <a:rPr lang="en-GB" sz="2001" dirty="0">
                <a:solidFill>
                  <a:srgbClr val="FFFFFF"/>
                </a:solidFill>
                <a:latin typeface="Sharp Grotesk Book"/>
                <a:cs typeface="Sharp Grotesk Book"/>
              </a:rPr>
              <a:t>The</a:t>
            </a:r>
            <a:r>
              <a:rPr lang="en-GB" sz="2001" spc="-85" dirty="0">
                <a:solidFill>
                  <a:srgbClr val="FFFFFF"/>
                </a:solidFill>
                <a:latin typeface="Sharp Grotesk Book"/>
                <a:cs typeface="Sharp Grotesk Book"/>
              </a:rPr>
              <a:t> </a:t>
            </a:r>
            <a:r>
              <a:rPr lang="en-GB" sz="2001" dirty="0">
                <a:solidFill>
                  <a:srgbClr val="FFFFFF"/>
                </a:solidFill>
                <a:latin typeface="Sharp Grotesk Book"/>
                <a:cs typeface="Sharp Grotesk Book"/>
              </a:rPr>
              <a:t>personal</a:t>
            </a:r>
            <a:r>
              <a:rPr lang="en-GB" sz="2001" spc="-97" dirty="0">
                <a:solidFill>
                  <a:srgbClr val="FFFFFF"/>
                </a:solidFill>
                <a:latin typeface="Sharp Grotesk Book"/>
                <a:cs typeface="Sharp Grotesk Book"/>
              </a:rPr>
              <a:t> </a:t>
            </a:r>
            <a:r>
              <a:rPr lang="en-GB" sz="2001" dirty="0">
                <a:solidFill>
                  <a:srgbClr val="FFFFFF"/>
                </a:solidFill>
                <a:latin typeface="Sharp Grotesk Book"/>
                <a:cs typeface="Sharp Grotesk Book"/>
              </a:rPr>
              <a:t>data</a:t>
            </a:r>
            <a:r>
              <a:rPr lang="en-GB" sz="2001" spc="-91" dirty="0">
                <a:solidFill>
                  <a:srgbClr val="FFFFFF"/>
                </a:solidFill>
                <a:latin typeface="Sharp Grotesk Book"/>
                <a:cs typeface="Sharp Grotesk Book"/>
              </a:rPr>
              <a:t> </a:t>
            </a:r>
            <a:r>
              <a:rPr lang="en-GB" sz="2001" dirty="0">
                <a:solidFill>
                  <a:srgbClr val="FFFFFF"/>
                </a:solidFill>
                <a:latin typeface="Sharp Grotesk Book"/>
                <a:cs typeface="Sharp Grotesk Book"/>
              </a:rPr>
              <a:t>we</a:t>
            </a:r>
            <a:r>
              <a:rPr lang="en-GB" sz="2001" spc="-97" dirty="0">
                <a:solidFill>
                  <a:srgbClr val="FFFFFF"/>
                </a:solidFill>
                <a:latin typeface="Sharp Grotesk Book"/>
                <a:cs typeface="Sharp Grotesk Book"/>
              </a:rPr>
              <a:t> </a:t>
            </a:r>
            <a:r>
              <a:rPr lang="en-GB" sz="2001" dirty="0">
                <a:solidFill>
                  <a:srgbClr val="FFFFFF"/>
                </a:solidFill>
                <a:latin typeface="Sharp Grotesk Book"/>
                <a:cs typeface="Sharp Grotesk Book"/>
              </a:rPr>
              <a:t>collect</a:t>
            </a:r>
            <a:r>
              <a:rPr lang="en-GB" sz="2001" spc="-91" dirty="0">
                <a:solidFill>
                  <a:srgbClr val="FFFFFF"/>
                </a:solidFill>
                <a:latin typeface="Sharp Grotesk Book"/>
                <a:cs typeface="Sharp Grotesk Book"/>
              </a:rPr>
              <a:t> </a:t>
            </a:r>
            <a:r>
              <a:rPr lang="en-GB" sz="2001" dirty="0">
                <a:solidFill>
                  <a:srgbClr val="FFFFFF"/>
                </a:solidFill>
                <a:latin typeface="Sharp Grotesk Book"/>
                <a:cs typeface="Sharp Grotesk Book"/>
              </a:rPr>
              <a:t>should</a:t>
            </a:r>
            <a:r>
              <a:rPr lang="en-GB" sz="2001" spc="-97" dirty="0">
                <a:solidFill>
                  <a:srgbClr val="FFFFFF"/>
                </a:solidFill>
                <a:latin typeface="Sharp Grotesk Book"/>
                <a:cs typeface="Sharp Grotesk Book"/>
              </a:rPr>
              <a:t> </a:t>
            </a:r>
            <a:r>
              <a:rPr lang="en-GB" sz="2001" dirty="0">
                <a:solidFill>
                  <a:srgbClr val="FFFFFF"/>
                </a:solidFill>
                <a:latin typeface="Sharp Grotesk Book"/>
                <a:cs typeface="Sharp Grotesk Book"/>
              </a:rPr>
              <a:t>be</a:t>
            </a:r>
            <a:r>
              <a:rPr lang="en-GB" sz="2001" spc="-91" dirty="0">
                <a:solidFill>
                  <a:srgbClr val="FFFFFF"/>
                </a:solidFill>
                <a:latin typeface="Sharp Grotesk Book"/>
                <a:cs typeface="Sharp Grotesk Book"/>
              </a:rPr>
              <a:t> </a:t>
            </a:r>
            <a:r>
              <a:rPr lang="en-GB" sz="2001" spc="-12" dirty="0">
                <a:solidFill>
                  <a:srgbClr val="FFFFFF"/>
                </a:solidFill>
                <a:latin typeface="Sharp Grotesk Book"/>
                <a:cs typeface="Sharp Grotesk Book"/>
              </a:rPr>
              <a:t>adequate, </a:t>
            </a:r>
            <a:r>
              <a:rPr lang="en-GB" sz="2001" dirty="0">
                <a:solidFill>
                  <a:srgbClr val="FFFFFF"/>
                </a:solidFill>
                <a:latin typeface="Sharp Grotesk Book"/>
                <a:cs typeface="Sharp Grotesk Book"/>
              </a:rPr>
              <a:t>relevant</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and</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limited</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to</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what</a:t>
            </a:r>
            <a:r>
              <a:rPr lang="en-GB" sz="2001" spc="85" dirty="0">
                <a:solidFill>
                  <a:srgbClr val="FFFFFF"/>
                </a:solidFill>
                <a:latin typeface="Sharp Grotesk Book"/>
                <a:cs typeface="Sharp Grotesk Book"/>
              </a:rPr>
              <a:t> </a:t>
            </a:r>
            <a:r>
              <a:rPr lang="en-GB" sz="2001" dirty="0">
                <a:solidFill>
                  <a:srgbClr val="FFFFFF"/>
                </a:solidFill>
                <a:latin typeface="Sharp Grotesk Book"/>
                <a:cs typeface="Sharp Grotesk Book"/>
              </a:rPr>
              <a:t>is</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necessary</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for</a:t>
            </a:r>
            <a:r>
              <a:rPr lang="en-GB" sz="2001" spc="79" dirty="0">
                <a:solidFill>
                  <a:srgbClr val="FFFFFF"/>
                </a:solidFill>
                <a:latin typeface="Sharp Grotesk Book"/>
                <a:cs typeface="Sharp Grotesk Book"/>
              </a:rPr>
              <a:t> </a:t>
            </a:r>
            <a:r>
              <a:rPr lang="en-GB" sz="2001" spc="-30" dirty="0">
                <a:solidFill>
                  <a:srgbClr val="FFFFFF"/>
                </a:solidFill>
                <a:latin typeface="Sharp Grotesk Book"/>
                <a:cs typeface="Sharp Grotesk Book"/>
              </a:rPr>
              <a:t>the </a:t>
            </a:r>
            <a:r>
              <a:rPr lang="en-GB" sz="2001" dirty="0">
                <a:solidFill>
                  <a:srgbClr val="FFFFFF"/>
                </a:solidFill>
                <a:latin typeface="Sharp Grotesk Book"/>
                <a:cs typeface="Sharp Grotesk Book"/>
              </a:rPr>
              <a:t>purpose</a:t>
            </a:r>
            <a:r>
              <a:rPr lang="en-GB" sz="2001" spc="-55" dirty="0">
                <a:solidFill>
                  <a:srgbClr val="FFFFFF"/>
                </a:solidFill>
                <a:latin typeface="Sharp Grotesk Book"/>
                <a:cs typeface="Sharp Grotesk Book"/>
              </a:rPr>
              <a:t> </a:t>
            </a:r>
            <a:r>
              <a:rPr lang="en-GB" sz="2001" dirty="0">
                <a:solidFill>
                  <a:srgbClr val="FFFFFF"/>
                </a:solidFill>
                <a:latin typeface="Sharp Grotesk Book"/>
                <a:cs typeface="Sharp Grotesk Book"/>
              </a:rPr>
              <a:t>for</a:t>
            </a:r>
            <a:r>
              <a:rPr lang="en-GB" sz="2001" spc="-49" dirty="0">
                <a:solidFill>
                  <a:srgbClr val="FFFFFF"/>
                </a:solidFill>
                <a:latin typeface="Sharp Grotesk Book"/>
                <a:cs typeface="Sharp Grotesk Book"/>
              </a:rPr>
              <a:t> </a:t>
            </a:r>
            <a:r>
              <a:rPr lang="en-GB" sz="2001" dirty="0">
                <a:solidFill>
                  <a:srgbClr val="FFFFFF"/>
                </a:solidFill>
                <a:latin typeface="Sharp Grotesk Book"/>
                <a:cs typeface="Sharp Grotesk Book"/>
              </a:rPr>
              <a:t>which</a:t>
            </a:r>
            <a:r>
              <a:rPr lang="en-GB" sz="2001" spc="-49" dirty="0">
                <a:solidFill>
                  <a:srgbClr val="FFFFFF"/>
                </a:solidFill>
                <a:latin typeface="Sharp Grotesk Book"/>
                <a:cs typeface="Sharp Grotesk Book"/>
              </a:rPr>
              <a:t> </a:t>
            </a:r>
            <a:r>
              <a:rPr lang="en-GB" sz="2001" dirty="0">
                <a:solidFill>
                  <a:srgbClr val="FFFFFF"/>
                </a:solidFill>
                <a:latin typeface="Sharp Grotesk Book"/>
                <a:cs typeface="Sharp Grotesk Book"/>
              </a:rPr>
              <a:t>it</a:t>
            </a:r>
            <a:r>
              <a:rPr lang="en-GB" sz="2001" spc="-49" dirty="0">
                <a:solidFill>
                  <a:srgbClr val="FFFFFF"/>
                </a:solidFill>
                <a:latin typeface="Sharp Grotesk Book"/>
                <a:cs typeface="Sharp Grotesk Book"/>
              </a:rPr>
              <a:t> </a:t>
            </a:r>
            <a:r>
              <a:rPr lang="en-GB" sz="2001" dirty="0">
                <a:solidFill>
                  <a:srgbClr val="FFFFFF"/>
                </a:solidFill>
                <a:latin typeface="Sharp Grotesk Book"/>
                <a:cs typeface="Sharp Grotesk Book"/>
              </a:rPr>
              <a:t>is</a:t>
            </a:r>
            <a:r>
              <a:rPr lang="en-GB" sz="2001" spc="-49" dirty="0">
                <a:solidFill>
                  <a:srgbClr val="FFFFFF"/>
                </a:solidFill>
                <a:latin typeface="Sharp Grotesk Book"/>
                <a:cs typeface="Sharp Grotesk Book"/>
              </a:rPr>
              <a:t> </a:t>
            </a:r>
            <a:r>
              <a:rPr lang="en-GB" sz="2001" spc="-12" dirty="0">
                <a:solidFill>
                  <a:srgbClr val="FFFFFF"/>
                </a:solidFill>
                <a:latin typeface="Sharp Grotesk Book"/>
                <a:cs typeface="Sharp Grotesk Book"/>
              </a:rPr>
              <a:t>collected.</a:t>
            </a:r>
            <a:endParaRPr lang="en-GB" sz="2001" spc="-12" dirty="0">
              <a:latin typeface="Sharp Grotesk Book"/>
              <a:cs typeface="Sharp Grotesk Book"/>
            </a:endParaRPr>
          </a:p>
          <a:p>
            <a:pPr marL="472088" marR="6161" indent="-457456" algn="just">
              <a:lnSpc>
                <a:spcPct val="116599"/>
              </a:lnSpc>
              <a:spcBef>
                <a:spcPts val="1601"/>
              </a:spcBef>
              <a:buSzPct val="125000"/>
              <a:buBlip>
                <a:blip r:embed="rId2"/>
              </a:buBlip>
              <a:tabLst>
                <a:tab pos="472088" algn="l"/>
              </a:tabLst>
            </a:pPr>
            <a:r>
              <a:rPr lang="en-GB" sz="2001" dirty="0">
                <a:solidFill>
                  <a:srgbClr val="FFFFFF"/>
                </a:solidFill>
                <a:latin typeface="Sharp Grotesk Book"/>
                <a:cs typeface="Sharp Grotesk Book"/>
              </a:rPr>
              <a:t>We</a:t>
            </a:r>
            <a:r>
              <a:rPr lang="en-GB" sz="2001" spc="443" dirty="0">
                <a:solidFill>
                  <a:srgbClr val="FFFFFF"/>
                </a:solidFill>
                <a:latin typeface="Sharp Grotesk Book"/>
                <a:cs typeface="Sharp Grotesk Book"/>
              </a:rPr>
              <a:t> </a:t>
            </a:r>
            <a:r>
              <a:rPr lang="en-GB" sz="2001" dirty="0">
                <a:solidFill>
                  <a:srgbClr val="FFFFFF"/>
                </a:solidFill>
                <a:latin typeface="Sharp Grotesk Book"/>
                <a:cs typeface="Sharp Grotesk Book"/>
              </a:rPr>
              <a:t>protect</a:t>
            </a:r>
            <a:r>
              <a:rPr lang="en-GB" sz="2001" spc="443" dirty="0">
                <a:solidFill>
                  <a:srgbClr val="FFFFFF"/>
                </a:solidFill>
                <a:latin typeface="Sharp Grotesk Book"/>
                <a:cs typeface="Sharp Grotesk Book"/>
              </a:rPr>
              <a:t> </a:t>
            </a:r>
            <a:r>
              <a:rPr lang="en-GB" sz="2001" dirty="0">
                <a:solidFill>
                  <a:srgbClr val="FFFFFF"/>
                </a:solidFill>
                <a:latin typeface="Sharp Grotesk Book"/>
                <a:cs typeface="Sharp Grotesk Book"/>
              </a:rPr>
              <a:t>personal</a:t>
            </a:r>
            <a:r>
              <a:rPr lang="en-GB" sz="2001" spc="443" dirty="0">
                <a:solidFill>
                  <a:srgbClr val="FFFFFF"/>
                </a:solidFill>
                <a:latin typeface="Sharp Grotesk Book"/>
                <a:cs typeface="Sharp Grotesk Book"/>
              </a:rPr>
              <a:t> </a:t>
            </a:r>
            <a:r>
              <a:rPr lang="en-GB" sz="2001" dirty="0">
                <a:solidFill>
                  <a:srgbClr val="FFFFFF"/>
                </a:solidFill>
                <a:latin typeface="Sharp Grotesk Book"/>
                <a:cs typeface="Sharp Grotesk Book"/>
              </a:rPr>
              <a:t>data</a:t>
            </a:r>
            <a:r>
              <a:rPr lang="en-GB" sz="2001" spc="443" dirty="0">
                <a:solidFill>
                  <a:srgbClr val="FFFFFF"/>
                </a:solidFill>
                <a:latin typeface="Sharp Grotesk Book"/>
                <a:cs typeface="Sharp Grotesk Book"/>
              </a:rPr>
              <a:t> </a:t>
            </a:r>
            <a:r>
              <a:rPr lang="en-GB" sz="2001" dirty="0">
                <a:solidFill>
                  <a:srgbClr val="FFFFFF"/>
                </a:solidFill>
                <a:latin typeface="Sharp Grotesk Book"/>
                <a:cs typeface="Sharp Grotesk Book"/>
              </a:rPr>
              <a:t>against</a:t>
            </a:r>
            <a:r>
              <a:rPr lang="en-GB" sz="2001" spc="443" dirty="0">
                <a:solidFill>
                  <a:srgbClr val="FFFFFF"/>
                </a:solidFill>
                <a:latin typeface="Sharp Grotesk Book"/>
                <a:cs typeface="Sharp Grotesk Book"/>
              </a:rPr>
              <a:t> </a:t>
            </a:r>
            <a:r>
              <a:rPr lang="en-GB" sz="2001" spc="-12" dirty="0">
                <a:solidFill>
                  <a:srgbClr val="FFFFFF"/>
                </a:solidFill>
                <a:latin typeface="Sharp Grotesk Book"/>
                <a:cs typeface="Sharp Grotesk Book"/>
              </a:rPr>
              <a:t>unauthorised </a:t>
            </a:r>
            <a:r>
              <a:rPr lang="en-GB" sz="2001" dirty="0">
                <a:solidFill>
                  <a:srgbClr val="FFFFFF"/>
                </a:solidFill>
                <a:latin typeface="Sharp Grotesk Book"/>
                <a:cs typeface="Sharp Grotesk Book"/>
              </a:rPr>
              <a:t>or</a:t>
            </a:r>
            <a:r>
              <a:rPr lang="en-GB" sz="2001" spc="315" dirty="0">
                <a:solidFill>
                  <a:srgbClr val="FFFFFF"/>
                </a:solidFill>
                <a:latin typeface="Sharp Grotesk Book"/>
                <a:cs typeface="Sharp Grotesk Book"/>
              </a:rPr>
              <a:t>  </a:t>
            </a:r>
            <a:r>
              <a:rPr lang="en-GB" sz="2001" dirty="0">
                <a:solidFill>
                  <a:srgbClr val="FFFFFF"/>
                </a:solidFill>
                <a:latin typeface="Sharp Grotesk Book"/>
                <a:cs typeface="Sharp Grotesk Book"/>
              </a:rPr>
              <a:t>unlawful</a:t>
            </a:r>
            <a:r>
              <a:rPr lang="en-GB" sz="2001" spc="321" dirty="0">
                <a:solidFill>
                  <a:srgbClr val="FFFFFF"/>
                </a:solidFill>
                <a:latin typeface="Sharp Grotesk Book"/>
                <a:cs typeface="Sharp Grotesk Book"/>
              </a:rPr>
              <a:t>  </a:t>
            </a:r>
            <a:r>
              <a:rPr lang="en-GB" sz="2001" dirty="0">
                <a:solidFill>
                  <a:srgbClr val="FFFFFF"/>
                </a:solidFill>
                <a:latin typeface="Sharp Grotesk Book"/>
                <a:cs typeface="Sharp Grotesk Book"/>
              </a:rPr>
              <a:t>processing</a:t>
            </a:r>
            <a:r>
              <a:rPr lang="en-GB" sz="2001" spc="315" dirty="0">
                <a:solidFill>
                  <a:srgbClr val="FFFFFF"/>
                </a:solidFill>
                <a:latin typeface="Sharp Grotesk Book"/>
                <a:cs typeface="Sharp Grotesk Book"/>
              </a:rPr>
              <a:t>  </a:t>
            </a:r>
            <a:r>
              <a:rPr lang="en-GB" sz="2001" dirty="0">
                <a:solidFill>
                  <a:srgbClr val="FFFFFF"/>
                </a:solidFill>
                <a:latin typeface="Sharp Grotesk Book"/>
                <a:cs typeface="Sharp Grotesk Book"/>
              </a:rPr>
              <a:t>and</a:t>
            </a:r>
            <a:r>
              <a:rPr lang="en-GB" sz="2001" spc="321" dirty="0">
                <a:solidFill>
                  <a:srgbClr val="FFFFFF"/>
                </a:solidFill>
                <a:latin typeface="Sharp Grotesk Book"/>
                <a:cs typeface="Sharp Grotesk Book"/>
              </a:rPr>
              <a:t>  </a:t>
            </a:r>
            <a:r>
              <a:rPr lang="en-GB" sz="2001" dirty="0">
                <a:solidFill>
                  <a:srgbClr val="FFFFFF"/>
                </a:solidFill>
                <a:latin typeface="Sharp Grotesk Book"/>
                <a:cs typeface="Sharp Grotesk Book"/>
              </a:rPr>
              <a:t>accidental</a:t>
            </a:r>
            <a:r>
              <a:rPr lang="en-GB" sz="2001" spc="315" dirty="0">
                <a:solidFill>
                  <a:srgbClr val="FFFFFF"/>
                </a:solidFill>
                <a:latin typeface="Sharp Grotesk Book"/>
                <a:cs typeface="Sharp Grotesk Book"/>
              </a:rPr>
              <a:t>  </a:t>
            </a:r>
            <a:r>
              <a:rPr lang="en-GB" sz="2001" spc="-12" dirty="0">
                <a:solidFill>
                  <a:srgbClr val="FFFFFF"/>
                </a:solidFill>
                <a:latin typeface="Sharp Grotesk Book"/>
                <a:cs typeface="Sharp Grotesk Book"/>
              </a:rPr>
              <a:t>loss, </a:t>
            </a:r>
            <a:r>
              <a:rPr lang="en-GB" sz="2001" dirty="0">
                <a:solidFill>
                  <a:srgbClr val="FFFFFF"/>
                </a:solidFill>
                <a:latin typeface="Sharp Grotesk Book"/>
                <a:cs typeface="Sharp Grotesk Book"/>
              </a:rPr>
              <a:t>destruction</a:t>
            </a:r>
            <a:r>
              <a:rPr lang="en-GB" sz="2001" spc="-85" dirty="0">
                <a:solidFill>
                  <a:srgbClr val="FFFFFF"/>
                </a:solidFill>
                <a:latin typeface="Sharp Grotesk Book"/>
                <a:cs typeface="Sharp Grotesk Book"/>
              </a:rPr>
              <a:t> </a:t>
            </a:r>
            <a:r>
              <a:rPr lang="en-GB" sz="2001" dirty="0">
                <a:solidFill>
                  <a:srgbClr val="FFFFFF"/>
                </a:solidFill>
                <a:latin typeface="Sharp Grotesk Book"/>
                <a:cs typeface="Sharp Grotesk Book"/>
              </a:rPr>
              <a:t>or</a:t>
            </a:r>
            <a:r>
              <a:rPr lang="en-GB" sz="2001" spc="-85" dirty="0">
                <a:solidFill>
                  <a:srgbClr val="FFFFFF"/>
                </a:solidFill>
                <a:latin typeface="Sharp Grotesk Book"/>
                <a:cs typeface="Sharp Grotesk Book"/>
              </a:rPr>
              <a:t> </a:t>
            </a:r>
            <a:r>
              <a:rPr lang="en-GB" sz="2001" spc="-12" dirty="0">
                <a:solidFill>
                  <a:srgbClr val="FFFFFF"/>
                </a:solidFill>
                <a:latin typeface="Sharp Grotesk Book"/>
                <a:cs typeface="Sharp Grotesk Book"/>
              </a:rPr>
              <a:t>damage.</a:t>
            </a:r>
            <a:endParaRPr lang="en-GB" sz="2001" dirty="0">
              <a:latin typeface="Sharp Grotesk Book"/>
              <a:cs typeface="Sharp Grotesk Book"/>
            </a:endParaRPr>
          </a:p>
          <a:p>
            <a:pPr marL="15403" marR="6161">
              <a:lnSpc>
                <a:spcPct val="116599"/>
              </a:lnSpc>
              <a:spcBef>
                <a:spcPts val="1601"/>
              </a:spcBef>
            </a:pPr>
            <a:r>
              <a:rPr lang="en-GB" sz="2001" dirty="0">
                <a:solidFill>
                  <a:srgbClr val="FF4370"/>
                </a:solidFill>
                <a:latin typeface="Sharp Grotesk Medium"/>
                <a:cs typeface="Sharp Grotesk Medium"/>
              </a:rPr>
              <a:t>The</a:t>
            </a:r>
            <a:r>
              <a:rPr lang="en-GB" sz="2001" spc="443" dirty="0">
                <a:solidFill>
                  <a:srgbClr val="FF4370"/>
                </a:solidFill>
                <a:latin typeface="Sharp Grotesk Medium"/>
                <a:cs typeface="Sharp Grotesk Medium"/>
              </a:rPr>
              <a:t> </a:t>
            </a:r>
            <a:r>
              <a:rPr lang="en-GB" sz="2001" dirty="0">
                <a:solidFill>
                  <a:srgbClr val="FF4370"/>
                </a:solidFill>
                <a:latin typeface="Sharp Grotesk Medium"/>
                <a:cs typeface="Sharp Grotesk Medium"/>
              </a:rPr>
              <a:t>principles</a:t>
            </a:r>
            <a:r>
              <a:rPr lang="en-GB" sz="2001" spc="449" dirty="0">
                <a:solidFill>
                  <a:srgbClr val="FF4370"/>
                </a:solidFill>
                <a:latin typeface="Sharp Grotesk Medium"/>
                <a:cs typeface="Sharp Grotesk Medium"/>
              </a:rPr>
              <a:t> </a:t>
            </a:r>
            <a:r>
              <a:rPr lang="en-GB" sz="2001" dirty="0">
                <a:solidFill>
                  <a:srgbClr val="FF4370"/>
                </a:solidFill>
                <a:latin typeface="Sharp Grotesk Medium"/>
                <a:cs typeface="Sharp Grotesk Medium"/>
              </a:rPr>
              <a:t>are</a:t>
            </a:r>
            <a:r>
              <a:rPr lang="en-GB" sz="2001" spc="449" dirty="0">
                <a:solidFill>
                  <a:srgbClr val="FF4370"/>
                </a:solidFill>
                <a:latin typeface="Sharp Grotesk Medium"/>
                <a:cs typeface="Sharp Grotesk Medium"/>
              </a:rPr>
              <a:t> </a:t>
            </a:r>
            <a:r>
              <a:rPr lang="en-GB" sz="2001" dirty="0">
                <a:solidFill>
                  <a:srgbClr val="FF4370"/>
                </a:solidFill>
                <a:latin typeface="Sharp Grotesk Medium"/>
                <a:cs typeface="Sharp Grotesk Medium"/>
              </a:rPr>
              <a:t>general</a:t>
            </a:r>
            <a:r>
              <a:rPr lang="en-GB" sz="2001" spc="449" dirty="0">
                <a:solidFill>
                  <a:srgbClr val="FF4370"/>
                </a:solidFill>
                <a:latin typeface="Sharp Grotesk Medium"/>
                <a:cs typeface="Sharp Grotesk Medium"/>
              </a:rPr>
              <a:t> </a:t>
            </a:r>
            <a:r>
              <a:rPr lang="en-GB" sz="2001" dirty="0">
                <a:solidFill>
                  <a:srgbClr val="FF4370"/>
                </a:solidFill>
                <a:latin typeface="Sharp Grotesk Medium"/>
                <a:cs typeface="Sharp Grotesk Medium"/>
              </a:rPr>
              <a:t>guidelines</a:t>
            </a:r>
            <a:r>
              <a:rPr lang="en-GB" sz="2001" spc="449" dirty="0">
                <a:solidFill>
                  <a:srgbClr val="FF4370"/>
                </a:solidFill>
                <a:latin typeface="Sharp Grotesk Medium"/>
                <a:cs typeface="Sharp Grotesk Medium"/>
              </a:rPr>
              <a:t> </a:t>
            </a:r>
            <a:r>
              <a:rPr lang="en-GB" sz="2001" dirty="0">
                <a:solidFill>
                  <a:srgbClr val="FF4370"/>
                </a:solidFill>
                <a:latin typeface="Sharp Grotesk Medium"/>
                <a:cs typeface="Sharp Grotesk Medium"/>
              </a:rPr>
              <a:t>that</a:t>
            </a:r>
            <a:r>
              <a:rPr lang="en-GB" sz="2001" spc="449" dirty="0">
                <a:solidFill>
                  <a:srgbClr val="FF4370"/>
                </a:solidFill>
                <a:latin typeface="Sharp Grotesk Medium"/>
                <a:cs typeface="Sharp Grotesk Medium"/>
              </a:rPr>
              <a:t> </a:t>
            </a:r>
            <a:r>
              <a:rPr lang="en-GB" sz="2001" dirty="0">
                <a:solidFill>
                  <a:srgbClr val="FF4370"/>
                </a:solidFill>
                <a:latin typeface="Sharp Grotesk Medium"/>
                <a:cs typeface="Sharp Grotesk Medium"/>
              </a:rPr>
              <a:t>we</a:t>
            </a:r>
            <a:r>
              <a:rPr lang="en-GB" sz="2001" spc="449" dirty="0">
                <a:solidFill>
                  <a:srgbClr val="FF4370"/>
                </a:solidFill>
                <a:latin typeface="Sharp Grotesk Medium"/>
                <a:cs typeface="Sharp Grotesk Medium"/>
              </a:rPr>
              <a:t> </a:t>
            </a:r>
            <a:r>
              <a:rPr lang="en-GB" sz="2001" spc="-24" dirty="0">
                <a:solidFill>
                  <a:srgbClr val="FF4370"/>
                </a:solidFill>
                <a:latin typeface="Sharp Grotesk Medium"/>
                <a:cs typeface="Sharp Grotesk Medium"/>
              </a:rPr>
              <a:t>must </a:t>
            </a:r>
            <a:r>
              <a:rPr lang="en-GB" sz="2001" spc="-12" dirty="0">
                <a:solidFill>
                  <a:srgbClr val="FF4370"/>
                </a:solidFill>
                <a:latin typeface="Sharp Grotesk Medium"/>
                <a:cs typeface="Sharp Grotesk Medium"/>
              </a:rPr>
              <a:t>always</a:t>
            </a:r>
            <a:r>
              <a:rPr lang="en-GB" sz="2001" spc="-115" dirty="0">
                <a:solidFill>
                  <a:srgbClr val="FF4370"/>
                </a:solidFill>
                <a:latin typeface="Sharp Grotesk Medium"/>
                <a:cs typeface="Sharp Grotesk Medium"/>
              </a:rPr>
              <a:t> </a:t>
            </a:r>
            <a:r>
              <a:rPr lang="en-GB" sz="2001" dirty="0">
                <a:solidFill>
                  <a:srgbClr val="FF4370"/>
                </a:solidFill>
                <a:latin typeface="Sharp Grotesk Medium"/>
                <a:cs typeface="Sharp Grotesk Medium"/>
              </a:rPr>
              <a:t>follow</a:t>
            </a:r>
            <a:r>
              <a:rPr lang="en-GB" sz="2001" spc="-115" dirty="0">
                <a:solidFill>
                  <a:srgbClr val="FF4370"/>
                </a:solidFill>
                <a:latin typeface="Sharp Grotesk Medium"/>
                <a:cs typeface="Sharp Grotesk Medium"/>
              </a:rPr>
              <a:t> </a:t>
            </a:r>
            <a:r>
              <a:rPr lang="en-GB" sz="2001" dirty="0">
                <a:solidFill>
                  <a:srgbClr val="FF4370"/>
                </a:solidFill>
                <a:latin typeface="Sharp Grotesk Medium"/>
                <a:cs typeface="Sharp Grotesk Medium"/>
              </a:rPr>
              <a:t>when</a:t>
            </a:r>
            <a:r>
              <a:rPr lang="en-GB" sz="2001" spc="-115" dirty="0">
                <a:solidFill>
                  <a:srgbClr val="FF4370"/>
                </a:solidFill>
                <a:latin typeface="Sharp Grotesk Medium"/>
                <a:cs typeface="Sharp Grotesk Medium"/>
              </a:rPr>
              <a:t> </a:t>
            </a:r>
            <a:r>
              <a:rPr lang="en-GB" sz="2001" dirty="0">
                <a:solidFill>
                  <a:srgbClr val="FF4370"/>
                </a:solidFill>
                <a:latin typeface="Sharp Grotesk Medium"/>
                <a:cs typeface="Sharp Grotesk Medium"/>
              </a:rPr>
              <a:t>handling</a:t>
            </a:r>
            <a:r>
              <a:rPr lang="en-GB" sz="2001" spc="-115" dirty="0">
                <a:solidFill>
                  <a:srgbClr val="FF4370"/>
                </a:solidFill>
                <a:latin typeface="Sharp Grotesk Medium"/>
                <a:cs typeface="Sharp Grotesk Medium"/>
              </a:rPr>
              <a:t> </a:t>
            </a:r>
            <a:r>
              <a:rPr lang="en-GB" sz="2001" dirty="0">
                <a:solidFill>
                  <a:srgbClr val="FF4370"/>
                </a:solidFill>
                <a:latin typeface="Sharp Grotesk Medium"/>
                <a:cs typeface="Sharp Grotesk Medium"/>
              </a:rPr>
              <a:t>personal</a:t>
            </a:r>
            <a:r>
              <a:rPr lang="en-GB" sz="2001" spc="-115" dirty="0">
                <a:solidFill>
                  <a:srgbClr val="FF4370"/>
                </a:solidFill>
                <a:latin typeface="Sharp Grotesk Medium"/>
                <a:cs typeface="Sharp Grotesk Medium"/>
              </a:rPr>
              <a:t> </a:t>
            </a:r>
            <a:r>
              <a:rPr lang="en-GB" sz="2001" spc="-24" dirty="0">
                <a:solidFill>
                  <a:srgbClr val="FF4370"/>
                </a:solidFill>
                <a:latin typeface="Sharp Grotesk Medium"/>
                <a:cs typeface="Sharp Grotesk Medium"/>
              </a:rPr>
              <a:t>data.</a:t>
            </a:r>
            <a:endParaRPr lang="en-GB" sz="2001" dirty="0">
              <a:latin typeface="Sharp Grotesk Medium"/>
              <a:cs typeface="Sharp Grotesk Medium"/>
            </a:endParaRPr>
          </a:p>
        </p:txBody>
      </p:sp>
      <p:sp>
        <p:nvSpPr>
          <p:cNvPr id="12" name="object 2">
            <a:extLst>
              <a:ext uri="{FF2B5EF4-FFF2-40B4-BE49-F238E27FC236}">
                <a16:creationId xmlns:a16="http://schemas.microsoft.com/office/drawing/2014/main" id="{F95D551A-189C-4591-DD62-ACA0F6520D94}"/>
              </a:ext>
            </a:extLst>
          </p:cNvPr>
          <p:cNvSpPr txBox="1"/>
          <p:nvPr/>
        </p:nvSpPr>
        <p:spPr>
          <a:xfrm>
            <a:off x="8618400" y="4112997"/>
            <a:ext cx="7143690" cy="383387"/>
          </a:xfrm>
          <a:prstGeom prst="rect">
            <a:avLst/>
          </a:prstGeom>
        </p:spPr>
        <p:txBody>
          <a:bodyPr vert="horz" wrap="square" lIns="0" tIns="19253" rIns="0" bIns="0" rtlCol="0">
            <a:spAutoFit/>
          </a:bodyPr>
          <a:lstStyle/>
          <a:p>
            <a:pPr marL="15403">
              <a:spcBef>
                <a:spcPts val="1498"/>
              </a:spcBef>
            </a:pPr>
            <a:r>
              <a:rPr lang="en-GB" sz="2365" dirty="0">
                <a:solidFill>
                  <a:srgbClr val="FF4370"/>
                </a:solidFill>
                <a:latin typeface="Sharp Grotesk Medium"/>
                <a:cs typeface="Sharp Grotesk Medium"/>
              </a:rPr>
              <a:t>Helpful</a:t>
            </a:r>
            <a:r>
              <a:rPr lang="en-GB" sz="2365" spc="-109" dirty="0">
                <a:solidFill>
                  <a:srgbClr val="FF4370"/>
                </a:solidFill>
                <a:latin typeface="Sharp Grotesk Medium"/>
                <a:cs typeface="Sharp Grotesk Medium"/>
              </a:rPr>
              <a:t> </a:t>
            </a:r>
            <a:r>
              <a:rPr lang="en-GB" sz="2365" spc="-12" dirty="0">
                <a:solidFill>
                  <a:srgbClr val="FF4370"/>
                </a:solidFill>
                <a:latin typeface="Sharp Grotesk Medium"/>
                <a:cs typeface="Sharp Grotesk Medium"/>
              </a:rPr>
              <a:t>terms</a:t>
            </a:r>
            <a:endParaRPr lang="en-GB" sz="2365" dirty="0">
              <a:latin typeface="Sharp Grotesk Medium"/>
              <a:cs typeface="Sharp Grotesk Medium"/>
            </a:endParaRPr>
          </a:p>
        </p:txBody>
      </p:sp>
      <p:sp>
        <p:nvSpPr>
          <p:cNvPr id="14" name="object 3">
            <a:extLst>
              <a:ext uri="{FF2B5EF4-FFF2-40B4-BE49-F238E27FC236}">
                <a16:creationId xmlns:a16="http://schemas.microsoft.com/office/drawing/2014/main" id="{A4B44F9B-37FD-9E1E-A35F-DF6105251103}"/>
              </a:ext>
            </a:extLst>
          </p:cNvPr>
          <p:cNvSpPr txBox="1"/>
          <p:nvPr/>
        </p:nvSpPr>
        <p:spPr>
          <a:xfrm>
            <a:off x="16337834" y="4558996"/>
            <a:ext cx="7143718" cy="6510628"/>
          </a:xfrm>
          <a:prstGeom prst="rect">
            <a:avLst/>
          </a:prstGeom>
        </p:spPr>
        <p:txBody>
          <a:bodyPr vert="horz" wrap="square" lIns="0" tIns="0" rIns="0" bIns="0" rtlCol="0">
            <a:spAutoFit/>
          </a:bodyPr>
          <a:lstStyle/>
          <a:p>
            <a:pPr marL="15403" marR="6161" algn="just">
              <a:lnSpc>
                <a:spcPct val="116599"/>
              </a:lnSpc>
              <a:spcBef>
                <a:spcPts val="121"/>
              </a:spcBef>
            </a:pPr>
            <a:r>
              <a:rPr lang="en-GB" sz="2001" spc="-12" dirty="0">
                <a:solidFill>
                  <a:srgbClr val="FFFFFF"/>
                </a:solidFill>
                <a:latin typeface="Sharp Grotesk Medium 20" panose="020B0605050702030204" pitchFamily="34" charset="77"/>
                <a:cs typeface="Sharp Grotesk Book"/>
              </a:rPr>
              <a:t>Processing</a:t>
            </a:r>
            <a:r>
              <a:rPr lang="en-GB" sz="2001" spc="-12" dirty="0">
                <a:solidFill>
                  <a:srgbClr val="FFFFFF"/>
                </a:solidFill>
                <a:latin typeface="Sharp Grotesk Book"/>
                <a:cs typeface="Sharp Grotesk Book"/>
              </a:rPr>
              <a:t>  means  any  operation  performed  on personal data, whether manually or by automated means. It includes collection, recording, organisation, structuring, storage, adaptation or alteration, retrieval, consultation,   use,   disclosure   by   transmission, dissemination or otherwise making available, alignment or combination, restriction, erasure or destruction.</a:t>
            </a:r>
            <a:endParaRPr lang="en-GB" sz="2001" dirty="0">
              <a:latin typeface="Sharp Grotesk Book"/>
              <a:cs typeface="Sharp Grotesk Book"/>
            </a:endParaRPr>
          </a:p>
          <a:p>
            <a:pPr marL="15403" marR="6161" algn="just">
              <a:lnSpc>
                <a:spcPct val="116599"/>
              </a:lnSpc>
              <a:spcBef>
                <a:spcPts val="1601"/>
              </a:spcBef>
            </a:pPr>
            <a:r>
              <a:rPr lang="en-GB" sz="2001" dirty="0">
                <a:solidFill>
                  <a:srgbClr val="FFFFFF"/>
                </a:solidFill>
                <a:latin typeface="Sharp Grotesk Medium"/>
                <a:cs typeface="Sharp Grotesk Medium"/>
              </a:rPr>
              <a:t>Consent</a:t>
            </a:r>
            <a:r>
              <a:rPr lang="en-GB" sz="2001" spc="115" dirty="0">
                <a:solidFill>
                  <a:srgbClr val="FFFFFF"/>
                </a:solidFill>
                <a:latin typeface="Sharp Grotesk Medium"/>
                <a:cs typeface="Sharp Grotesk Medium"/>
              </a:rPr>
              <a:t>  </a:t>
            </a:r>
            <a:r>
              <a:rPr lang="en-GB" sz="2001" dirty="0">
                <a:solidFill>
                  <a:srgbClr val="FFFFFF"/>
                </a:solidFill>
                <a:latin typeface="Sharp Grotesk Book"/>
                <a:cs typeface="Sharp Grotesk Book"/>
              </a:rPr>
              <a:t>refers</a:t>
            </a:r>
            <a:r>
              <a:rPr lang="en-GB" sz="2001" spc="97" dirty="0">
                <a:solidFill>
                  <a:srgbClr val="FFFFFF"/>
                </a:solidFill>
                <a:latin typeface="Sharp Grotesk Book"/>
                <a:cs typeface="Sharp Grotesk Book"/>
              </a:rPr>
              <a:t>  </a:t>
            </a:r>
            <a:r>
              <a:rPr lang="en-GB" sz="2001" dirty="0">
                <a:solidFill>
                  <a:srgbClr val="FFFFFF"/>
                </a:solidFill>
                <a:latin typeface="Sharp Grotesk Book"/>
                <a:cs typeface="Sharp Grotesk Book"/>
              </a:rPr>
              <a:t>to</a:t>
            </a:r>
            <a:r>
              <a:rPr lang="en-GB" sz="2001" spc="97" dirty="0">
                <a:solidFill>
                  <a:srgbClr val="FFFFFF"/>
                </a:solidFill>
                <a:latin typeface="Sharp Grotesk Book"/>
                <a:cs typeface="Sharp Grotesk Book"/>
              </a:rPr>
              <a:t>  </a:t>
            </a:r>
            <a:r>
              <a:rPr lang="en-GB" sz="2001" dirty="0">
                <a:solidFill>
                  <a:srgbClr val="FFFFFF"/>
                </a:solidFill>
                <a:latin typeface="Sharp Grotesk Book"/>
                <a:cs typeface="Sharp Grotesk Book"/>
              </a:rPr>
              <a:t>any</a:t>
            </a:r>
            <a:r>
              <a:rPr lang="en-GB" sz="2001" spc="103" dirty="0">
                <a:solidFill>
                  <a:srgbClr val="FFFFFF"/>
                </a:solidFill>
                <a:latin typeface="Sharp Grotesk Book"/>
                <a:cs typeface="Sharp Grotesk Book"/>
              </a:rPr>
              <a:t>  </a:t>
            </a:r>
            <a:r>
              <a:rPr lang="en-GB" sz="2001" dirty="0">
                <a:solidFill>
                  <a:srgbClr val="FFFFFF"/>
                </a:solidFill>
                <a:latin typeface="Sharp Grotesk Book"/>
                <a:cs typeface="Sharp Grotesk Book"/>
              </a:rPr>
              <a:t>freely</a:t>
            </a:r>
            <a:r>
              <a:rPr lang="en-GB" sz="2001" spc="97" dirty="0">
                <a:solidFill>
                  <a:srgbClr val="FFFFFF"/>
                </a:solidFill>
                <a:latin typeface="Sharp Grotesk Book"/>
                <a:cs typeface="Sharp Grotesk Book"/>
              </a:rPr>
              <a:t>  </a:t>
            </a:r>
            <a:r>
              <a:rPr lang="en-GB" sz="2001" dirty="0">
                <a:solidFill>
                  <a:srgbClr val="FFFFFF"/>
                </a:solidFill>
                <a:latin typeface="Sharp Grotesk Book"/>
                <a:cs typeface="Sharp Grotesk Book"/>
              </a:rPr>
              <a:t>given,</a:t>
            </a:r>
            <a:r>
              <a:rPr lang="en-GB" sz="2001" spc="97" dirty="0">
                <a:solidFill>
                  <a:srgbClr val="FFFFFF"/>
                </a:solidFill>
                <a:latin typeface="Sharp Grotesk Book"/>
                <a:cs typeface="Sharp Grotesk Book"/>
              </a:rPr>
              <a:t>  </a:t>
            </a:r>
            <a:r>
              <a:rPr lang="en-GB" sz="2001" dirty="0">
                <a:solidFill>
                  <a:srgbClr val="FFFFFF"/>
                </a:solidFill>
                <a:latin typeface="Sharp Grotesk Book"/>
                <a:cs typeface="Sharp Grotesk Book"/>
              </a:rPr>
              <a:t>specific</a:t>
            </a:r>
            <a:r>
              <a:rPr lang="en-GB" sz="2001" spc="103" dirty="0">
                <a:solidFill>
                  <a:srgbClr val="FFFFFF"/>
                </a:solidFill>
                <a:latin typeface="Sharp Grotesk Book"/>
                <a:cs typeface="Sharp Grotesk Book"/>
              </a:rPr>
              <a:t>  </a:t>
            </a:r>
            <a:r>
              <a:rPr lang="en-GB" sz="2001" spc="-30" dirty="0">
                <a:solidFill>
                  <a:srgbClr val="FFFFFF"/>
                </a:solidFill>
                <a:latin typeface="Sharp Grotesk Book"/>
                <a:cs typeface="Sharp Grotesk Book"/>
              </a:rPr>
              <a:t>and </a:t>
            </a:r>
            <a:r>
              <a:rPr lang="en-GB" sz="2001" dirty="0">
                <a:solidFill>
                  <a:srgbClr val="FFFFFF"/>
                </a:solidFill>
                <a:latin typeface="Sharp Grotesk Book"/>
                <a:cs typeface="Sharp Grotesk Book"/>
              </a:rPr>
              <a:t>informed</a:t>
            </a:r>
            <a:r>
              <a:rPr lang="en-GB" sz="2001" spc="-6" dirty="0">
                <a:solidFill>
                  <a:srgbClr val="FFFFFF"/>
                </a:solidFill>
                <a:latin typeface="Sharp Grotesk Book"/>
                <a:cs typeface="Sharp Grotesk Book"/>
              </a:rPr>
              <a:t> </a:t>
            </a:r>
            <a:r>
              <a:rPr lang="en-GB" sz="2001" dirty="0">
                <a:solidFill>
                  <a:srgbClr val="FFFFFF"/>
                </a:solidFill>
                <a:latin typeface="Sharp Grotesk Book"/>
                <a:cs typeface="Sharp Grotesk Book"/>
              </a:rPr>
              <a:t>indication of</a:t>
            </a:r>
            <a:r>
              <a:rPr lang="en-GB" sz="2001" spc="-6" dirty="0">
                <a:solidFill>
                  <a:srgbClr val="FFFFFF"/>
                </a:solidFill>
                <a:latin typeface="Sharp Grotesk Book"/>
                <a:cs typeface="Sharp Grotesk Book"/>
              </a:rPr>
              <a:t> </a:t>
            </a:r>
            <a:r>
              <a:rPr lang="en-GB" sz="2001" dirty="0">
                <a:solidFill>
                  <a:srgbClr val="FFFFFF"/>
                </a:solidFill>
                <a:latin typeface="Sharp Grotesk Book"/>
                <a:cs typeface="Sharp Grotesk Book"/>
              </a:rPr>
              <a:t>the wishes</a:t>
            </a:r>
            <a:r>
              <a:rPr lang="en-GB" sz="2001" spc="-6" dirty="0">
                <a:solidFill>
                  <a:srgbClr val="FFFFFF"/>
                </a:solidFill>
                <a:latin typeface="Sharp Grotesk Book"/>
                <a:cs typeface="Sharp Grotesk Book"/>
              </a:rPr>
              <a:t> </a:t>
            </a:r>
            <a:r>
              <a:rPr lang="en-GB" sz="2001" dirty="0">
                <a:solidFill>
                  <a:srgbClr val="FFFFFF"/>
                </a:solidFill>
                <a:latin typeface="Sharp Grotesk Book"/>
                <a:cs typeface="Sharp Grotesk Book"/>
              </a:rPr>
              <a:t>of an</a:t>
            </a:r>
            <a:r>
              <a:rPr lang="en-GB" sz="2001" spc="-6" dirty="0">
                <a:solidFill>
                  <a:srgbClr val="FFFFFF"/>
                </a:solidFill>
                <a:latin typeface="Sharp Grotesk Book"/>
                <a:cs typeface="Sharp Grotesk Book"/>
              </a:rPr>
              <a:t> </a:t>
            </a:r>
            <a:r>
              <a:rPr lang="en-GB" sz="2001" dirty="0">
                <a:solidFill>
                  <a:srgbClr val="FFFFFF"/>
                </a:solidFill>
                <a:latin typeface="Sharp Grotesk Book"/>
                <a:cs typeface="Sharp Grotesk Book"/>
              </a:rPr>
              <a:t>individual, </a:t>
            </a:r>
            <a:r>
              <a:rPr lang="en-GB" sz="2001" spc="-30" dirty="0">
                <a:solidFill>
                  <a:srgbClr val="FFFFFF"/>
                </a:solidFill>
                <a:latin typeface="Sharp Grotesk Book"/>
                <a:cs typeface="Sharp Grotesk Book"/>
              </a:rPr>
              <a:t>by </a:t>
            </a:r>
            <a:r>
              <a:rPr lang="en-GB" sz="2001" dirty="0">
                <a:solidFill>
                  <a:srgbClr val="FFFFFF"/>
                </a:solidFill>
                <a:latin typeface="Sharp Grotesk Book"/>
                <a:cs typeface="Sharp Grotesk Book"/>
              </a:rPr>
              <a:t>which</a:t>
            </a:r>
            <a:r>
              <a:rPr lang="en-GB" sz="2001" spc="-85" dirty="0">
                <a:solidFill>
                  <a:srgbClr val="FFFFFF"/>
                </a:solidFill>
                <a:latin typeface="Sharp Grotesk Book"/>
                <a:cs typeface="Sharp Grotesk Book"/>
              </a:rPr>
              <a:t> </a:t>
            </a:r>
            <a:r>
              <a:rPr lang="en-GB" sz="2001" dirty="0">
                <a:solidFill>
                  <a:srgbClr val="FFFFFF"/>
                </a:solidFill>
                <a:latin typeface="Sharp Grotesk Book"/>
                <a:cs typeface="Sharp Grotesk Book"/>
              </a:rPr>
              <a:t>they</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agree</a:t>
            </a:r>
            <a:r>
              <a:rPr lang="en-GB" sz="2001" spc="-85" dirty="0">
                <a:solidFill>
                  <a:srgbClr val="FFFFFF"/>
                </a:solidFill>
                <a:latin typeface="Sharp Grotesk Book"/>
                <a:cs typeface="Sharp Grotesk Book"/>
              </a:rPr>
              <a:t> </a:t>
            </a:r>
            <a:r>
              <a:rPr lang="en-GB" sz="2001" dirty="0">
                <a:solidFill>
                  <a:srgbClr val="FFFFFF"/>
                </a:solidFill>
                <a:latin typeface="Sharp Grotesk Book"/>
                <a:cs typeface="Sharp Grotesk Book"/>
              </a:rPr>
              <a:t>to</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personal</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data</a:t>
            </a:r>
            <a:r>
              <a:rPr lang="en-GB" sz="2001" spc="-85" dirty="0">
                <a:solidFill>
                  <a:srgbClr val="FFFFFF"/>
                </a:solidFill>
                <a:latin typeface="Sharp Grotesk Book"/>
                <a:cs typeface="Sharp Grotesk Book"/>
              </a:rPr>
              <a:t> </a:t>
            </a:r>
            <a:r>
              <a:rPr lang="en-GB" sz="2001" spc="-12" dirty="0">
                <a:solidFill>
                  <a:srgbClr val="FFFFFF"/>
                </a:solidFill>
                <a:latin typeface="Sharp Grotesk Book"/>
                <a:cs typeface="Sharp Grotesk Book"/>
              </a:rPr>
              <a:t>relating</a:t>
            </a:r>
            <a:r>
              <a:rPr lang="en-GB" sz="2001" spc="-79" dirty="0">
                <a:solidFill>
                  <a:srgbClr val="FFFFFF"/>
                </a:solidFill>
                <a:latin typeface="Sharp Grotesk Book"/>
                <a:cs typeface="Sharp Grotesk Book"/>
              </a:rPr>
              <a:t> </a:t>
            </a:r>
            <a:r>
              <a:rPr lang="en-GB" sz="2001" dirty="0">
                <a:solidFill>
                  <a:srgbClr val="FFFFFF"/>
                </a:solidFill>
                <a:latin typeface="Sharp Grotesk Book"/>
                <a:cs typeface="Sharp Grotesk Book"/>
              </a:rPr>
              <a:t>to</a:t>
            </a:r>
            <a:r>
              <a:rPr lang="en-GB" sz="2001" spc="-85" dirty="0">
                <a:solidFill>
                  <a:srgbClr val="FFFFFF"/>
                </a:solidFill>
                <a:latin typeface="Sharp Grotesk Book"/>
                <a:cs typeface="Sharp Grotesk Book"/>
              </a:rPr>
              <a:t> </a:t>
            </a:r>
            <a:r>
              <a:rPr lang="en-GB" sz="2001" spc="-12" dirty="0">
                <a:solidFill>
                  <a:srgbClr val="FFFFFF"/>
                </a:solidFill>
                <a:latin typeface="Sharp Grotesk Book"/>
                <a:cs typeface="Sharp Grotesk Book"/>
              </a:rPr>
              <a:t>him/her </a:t>
            </a:r>
            <a:r>
              <a:rPr lang="en-GB" sz="2001" dirty="0">
                <a:solidFill>
                  <a:srgbClr val="FFFFFF"/>
                </a:solidFill>
                <a:latin typeface="Sharp Grotesk Book"/>
                <a:cs typeface="Sharp Grotesk Book"/>
              </a:rPr>
              <a:t>being</a:t>
            </a:r>
            <a:r>
              <a:rPr lang="en-GB" sz="2001" spc="-67" dirty="0">
                <a:solidFill>
                  <a:srgbClr val="FFFFFF"/>
                </a:solidFill>
                <a:latin typeface="Sharp Grotesk Book"/>
                <a:cs typeface="Sharp Grotesk Book"/>
              </a:rPr>
              <a:t> </a:t>
            </a:r>
            <a:r>
              <a:rPr lang="en-GB" sz="2001" spc="-12" dirty="0">
                <a:solidFill>
                  <a:srgbClr val="FFFFFF"/>
                </a:solidFill>
                <a:latin typeface="Sharp Grotesk Book"/>
                <a:cs typeface="Sharp Grotesk Book"/>
              </a:rPr>
              <a:t>processed.</a:t>
            </a:r>
          </a:p>
          <a:p>
            <a:pPr marL="15403" marR="6161" algn="just">
              <a:lnSpc>
                <a:spcPct val="116599"/>
              </a:lnSpc>
              <a:spcBef>
                <a:spcPts val="1601"/>
              </a:spcBef>
            </a:pPr>
            <a:r>
              <a:rPr lang="en-GB" sz="2001" spc="-12" dirty="0">
                <a:solidFill>
                  <a:srgbClr val="FFFFFF"/>
                </a:solidFill>
                <a:latin typeface="Sharp Grotesk Medium 20" panose="020B0605050702030204" pitchFamily="34" charset="77"/>
                <a:cs typeface="Sharp Grotesk Book"/>
              </a:rPr>
              <a:t>Data breach</a:t>
            </a:r>
            <a:r>
              <a:rPr lang="en-GB" sz="2001" spc="-12" dirty="0">
                <a:solidFill>
                  <a:srgbClr val="FFFFFF"/>
                </a:solidFill>
                <a:latin typeface="Sharp Grotesk Book"/>
                <a:cs typeface="Sharp Grotesk Book"/>
              </a:rPr>
              <a:t> means a breach of security leading to the accidental or unlawful destruction, loss, alteration, unauthorized disclosure of, or access to, personal data transmitted, stored or otherwise processed.</a:t>
            </a:r>
          </a:p>
        </p:txBody>
      </p:sp>
      <p:sp>
        <p:nvSpPr>
          <p:cNvPr id="15" name="TextBox 14">
            <a:extLst>
              <a:ext uri="{FF2B5EF4-FFF2-40B4-BE49-F238E27FC236}">
                <a16:creationId xmlns:a16="http://schemas.microsoft.com/office/drawing/2014/main" id="{C88000A3-6B19-BFD4-AC26-37E9E55C85B3}"/>
              </a:ext>
            </a:extLst>
          </p:cNvPr>
          <p:cNvSpPr txBox="1"/>
          <p:nvPr/>
        </p:nvSpPr>
        <p:spPr>
          <a:xfrm>
            <a:off x="900000" y="2023200"/>
            <a:ext cx="7143718" cy="923779"/>
          </a:xfrm>
          <a:prstGeom prst="rect">
            <a:avLst/>
          </a:prstGeom>
          <a:noFill/>
        </p:spPr>
        <p:txBody>
          <a:bodyPr wrap="square" lIns="0" tIns="0" rIns="0" bIns="0">
            <a:spAutoFit/>
          </a:bodyPr>
          <a:lstStyle/>
          <a:p>
            <a:r>
              <a:rPr kumimoji="0" lang="en-GB" sz="6003" b="0" i="0" u="none" strike="noStrike" kern="0" cap="none" spc="-61" normalizeH="0" baseline="0" noProof="0" dirty="0">
                <a:ln>
                  <a:noFill/>
                </a:ln>
                <a:solidFill>
                  <a:schemeClr val="bg1"/>
                </a:solidFill>
                <a:effectLst/>
                <a:uLnTx/>
                <a:uFillTx/>
                <a:latin typeface="Sharp Grotesk Medium"/>
                <a:ea typeface="+mj-ea"/>
              </a:rPr>
              <a:t>Annex</a:t>
            </a:r>
            <a:endParaRPr lang="en-US" dirty="0">
              <a:solidFill>
                <a:schemeClr val="bg1"/>
              </a:solidFill>
            </a:endParaRPr>
          </a:p>
        </p:txBody>
      </p:sp>
      <p:sp>
        <p:nvSpPr>
          <p:cNvPr id="19" name="object 3">
            <a:extLst>
              <a:ext uri="{FF2B5EF4-FFF2-40B4-BE49-F238E27FC236}">
                <a16:creationId xmlns:a16="http://schemas.microsoft.com/office/drawing/2014/main" id="{763A1452-9D84-0069-3F66-A501B5BBFF6D}"/>
              </a:ext>
            </a:extLst>
          </p:cNvPr>
          <p:cNvSpPr txBox="1"/>
          <p:nvPr/>
        </p:nvSpPr>
        <p:spPr>
          <a:xfrm>
            <a:off x="8618400" y="4558996"/>
            <a:ext cx="7143718" cy="7386125"/>
          </a:xfrm>
          <a:prstGeom prst="rect">
            <a:avLst/>
          </a:prstGeom>
        </p:spPr>
        <p:txBody>
          <a:bodyPr vert="horz" wrap="square" lIns="0" tIns="0" rIns="0" bIns="0" rtlCol="0">
            <a:spAutoFit/>
          </a:bodyPr>
          <a:lstStyle/>
          <a:p>
            <a:pPr marL="15403" marR="6161" algn="just">
              <a:lnSpc>
                <a:spcPct val="116599"/>
              </a:lnSpc>
              <a:spcBef>
                <a:spcPts val="1601"/>
              </a:spcBef>
            </a:pPr>
            <a:r>
              <a:rPr lang="en-GB" sz="2001" spc="-12" dirty="0">
                <a:solidFill>
                  <a:srgbClr val="FFFFFF"/>
                </a:solidFill>
                <a:latin typeface="Sharp Grotesk Medium 20" panose="020B0605050702030204" pitchFamily="34" charset="77"/>
                <a:cs typeface="Sharp Grotesk Book"/>
              </a:rPr>
              <a:t>Personal data</a:t>
            </a:r>
            <a:r>
              <a:rPr lang="en-GB" sz="2001" spc="-12" dirty="0">
                <a:solidFill>
                  <a:srgbClr val="FFFFFF"/>
                </a:solidFill>
                <a:latin typeface="Sharp Grotesk Book"/>
                <a:cs typeface="Sharp Grotesk Book"/>
              </a:rPr>
              <a:t> includes any data which relates to a living	individual who can be identified, directly or indirectly,  from  that  data.  Examples  of  personal data are a person’s name, address, date of birth, photographs, telephone numbers, email addresses, next of kin, passport details and bank and payroll information. These examples are not exhaustive.</a:t>
            </a:r>
          </a:p>
          <a:p>
            <a:pPr marL="15403" marR="6161" algn="just">
              <a:lnSpc>
                <a:spcPct val="116599"/>
              </a:lnSpc>
              <a:spcBef>
                <a:spcPts val="1601"/>
              </a:spcBef>
            </a:pPr>
            <a:r>
              <a:rPr lang="en-GB" sz="2001" spc="-12" dirty="0">
                <a:solidFill>
                  <a:srgbClr val="FFFFFF"/>
                </a:solidFill>
                <a:latin typeface="Sharp Grotesk Medium 20" panose="020B0605050702030204" pitchFamily="34" charset="77"/>
                <a:cs typeface="Sharp Grotesk Book"/>
              </a:rPr>
              <a:t>Sensitive  personal  data,</a:t>
            </a:r>
            <a:r>
              <a:rPr lang="en-GB" sz="2001" spc="-12" dirty="0">
                <a:solidFill>
                  <a:srgbClr val="FFFFFF"/>
                </a:solidFill>
                <a:latin typeface="Sharp Grotesk Book"/>
                <a:cs typeface="Sharp Grotesk Book"/>
              </a:rPr>
              <a:t>  also  known  as  “special categories of data”, includes data that relates  to an  individual’s  racial  or  ethnic  origin,  religious  or philosophical beliefs, political opinions, trade union membership, genetic data, biometric data in order to uniquely identify a person, physical or mental matters concerning health, sexual orientation, sex life and criminal records, offences or alleged offences. This may also include data which may more generally be considered as increasing the possible risk to the rights and freedoms of individuals, such as electronic communication data, location data, financial data.</a:t>
            </a:r>
          </a:p>
        </p:txBody>
      </p:sp>
      <p:pic>
        <p:nvPicPr>
          <p:cNvPr id="2" name="Graphic 2">
            <a:extLst>
              <a:ext uri="{FF2B5EF4-FFF2-40B4-BE49-F238E27FC236}">
                <a16:creationId xmlns:a16="http://schemas.microsoft.com/office/drawing/2014/main" id="{A4176524-EA8A-CFED-E110-78483A5737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4259BCF-FE05-EAFC-ABC3-DCAE454F55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05624" y="2186234"/>
            <a:ext cx="10375200" cy="11528000"/>
          </a:xfrm>
          <a:prstGeom prst="rect">
            <a:avLst/>
          </a:prstGeom>
        </p:spPr>
      </p:pic>
      <p:pic>
        <p:nvPicPr>
          <p:cNvPr id="13" name="Graphic 12">
            <a:extLst>
              <a:ext uri="{FF2B5EF4-FFF2-40B4-BE49-F238E27FC236}">
                <a16:creationId xmlns:a16="http://schemas.microsoft.com/office/drawing/2014/main" id="{316AE817-B4B7-8586-0D68-75CE53060E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73613" y="9430188"/>
            <a:ext cx="11908800" cy="4285812"/>
          </a:xfrm>
          <a:prstGeom prst="rect">
            <a:avLst/>
          </a:prstGeom>
        </p:spPr>
      </p:pic>
      <p:sp>
        <p:nvSpPr>
          <p:cNvPr id="3" name="object 3"/>
          <p:cNvSpPr txBox="1"/>
          <p:nvPr/>
        </p:nvSpPr>
        <p:spPr>
          <a:xfrm>
            <a:off x="898994" y="6392350"/>
            <a:ext cx="11002065" cy="6507321"/>
          </a:xfrm>
          <a:prstGeom prst="rect">
            <a:avLst/>
          </a:prstGeom>
        </p:spPr>
        <p:txBody>
          <a:bodyPr vert="horz" wrap="square" lIns="0" tIns="14632" rIns="0" bIns="0" rtlCol="0">
            <a:spAutoFit/>
          </a:bodyPr>
          <a:lstStyle/>
          <a:p>
            <a:pPr marL="15403" marR="6161" algn="just">
              <a:lnSpc>
                <a:spcPct val="107600"/>
              </a:lnSpc>
              <a:spcBef>
                <a:spcPts val="115"/>
              </a:spcBef>
            </a:pPr>
            <a:r>
              <a:rPr sz="2789" dirty="0">
                <a:solidFill>
                  <a:srgbClr val="5C013F"/>
                </a:solidFill>
                <a:latin typeface="Sharp Grotesk Medium"/>
                <a:cs typeface="Sharp Grotesk Medium"/>
              </a:rPr>
              <a:t>During</a:t>
            </a:r>
            <a:r>
              <a:rPr sz="2789" spc="346" dirty="0">
                <a:solidFill>
                  <a:srgbClr val="5C013F"/>
                </a:solidFill>
                <a:latin typeface="Sharp Grotesk Medium"/>
                <a:cs typeface="Sharp Grotesk Medium"/>
              </a:rPr>
              <a:t> </a:t>
            </a:r>
            <a:r>
              <a:rPr sz="2789" dirty="0">
                <a:solidFill>
                  <a:srgbClr val="5C013F"/>
                </a:solidFill>
                <a:latin typeface="Sharp Grotesk Medium"/>
                <a:cs typeface="Sharp Grotesk Medium"/>
              </a:rPr>
              <a:t>production</a:t>
            </a:r>
            <a:r>
              <a:rPr sz="2789" spc="346" dirty="0">
                <a:solidFill>
                  <a:srgbClr val="5C013F"/>
                </a:solidFill>
                <a:latin typeface="Sharp Grotesk Medium"/>
                <a:cs typeface="Sharp Grotesk Medium"/>
              </a:rPr>
              <a:t> </a:t>
            </a:r>
            <a:r>
              <a:rPr sz="2789" dirty="0">
                <a:solidFill>
                  <a:srgbClr val="5C013F"/>
                </a:solidFill>
                <a:latin typeface="Sharp Grotesk Medium"/>
                <a:cs typeface="Sharp Grotesk Medium"/>
              </a:rPr>
              <a:t>work</a:t>
            </a:r>
            <a:r>
              <a:rPr sz="2789" spc="346" dirty="0">
                <a:solidFill>
                  <a:srgbClr val="5C013F"/>
                </a:solidFill>
                <a:latin typeface="Sharp Grotesk Medium"/>
                <a:cs typeface="Sharp Grotesk Medium"/>
              </a:rPr>
              <a:t> </a:t>
            </a:r>
            <a:r>
              <a:rPr sz="2789" dirty="0">
                <a:solidFill>
                  <a:srgbClr val="5C013F"/>
                </a:solidFill>
                <a:latin typeface="Sharp Grotesk Medium"/>
                <a:cs typeface="Sharp Grotesk Medium"/>
              </a:rPr>
              <a:t>on</a:t>
            </a:r>
            <a:r>
              <a:rPr sz="2789" spc="346" dirty="0">
                <a:solidFill>
                  <a:srgbClr val="5C013F"/>
                </a:solidFill>
                <a:latin typeface="Sharp Grotesk Medium"/>
                <a:cs typeface="Sharp Grotesk Medium"/>
              </a:rPr>
              <a:t> </a:t>
            </a:r>
            <a:r>
              <a:rPr sz="2789" dirty="0">
                <a:solidFill>
                  <a:srgbClr val="5C013F"/>
                </a:solidFill>
                <a:latin typeface="Sharp Grotesk Medium"/>
                <a:cs typeface="Sharp Grotesk Medium"/>
              </a:rPr>
              <a:t>Banijay</a:t>
            </a:r>
            <a:r>
              <a:rPr sz="2789" spc="346" dirty="0">
                <a:solidFill>
                  <a:srgbClr val="5C013F"/>
                </a:solidFill>
                <a:latin typeface="Sharp Grotesk Medium"/>
                <a:cs typeface="Sharp Grotesk Medium"/>
              </a:rPr>
              <a:t> </a:t>
            </a:r>
            <a:r>
              <a:rPr sz="2789" dirty="0">
                <a:solidFill>
                  <a:srgbClr val="5C013F"/>
                </a:solidFill>
                <a:latin typeface="Sharp Grotesk Medium"/>
                <a:cs typeface="Sharp Grotesk Medium"/>
              </a:rPr>
              <a:t>formats,</a:t>
            </a:r>
            <a:r>
              <a:rPr sz="2789" spc="346" dirty="0">
                <a:solidFill>
                  <a:srgbClr val="5C013F"/>
                </a:solidFill>
                <a:latin typeface="Sharp Grotesk Medium"/>
                <a:cs typeface="Sharp Grotesk Medium"/>
              </a:rPr>
              <a:t> </a:t>
            </a:r>
            <a:r>
              <a:rPr sz="2789" dirty="0">
                <a:solidFill>
                  <a:srgbClr val="5C013F"/>
                </a:solidFill>
                <a:latin typeface="Sharp Grotesk Medium"/>
                <a:cs typeface="Sharp Grotesk Medium"/>
              </a:rPr>
              <a:t>you</a:t>
            </a:r>
            <a:r>
              <a:rPr sz="2789" spc="346" dirty="0">
                <a:solidFill>
                  <a:srgbClr val="5C013F"/>
                </a:solidFill>
                <a:latin typeface="Sharp Grotesk Medium"/>
                <a:cs typeface="Sharp Grotesk Medium"/>
              </a:rPr>
              <a:t> </a:t>
            </a:r>
            <a:r>
              <a:rPr sz="2789" dirty="0">
                <a:solidFill>
                  <a:srgbClr val="5C013F"/>
                </a:solidFill>
                <a:latin typeface="Sharp Grotesk Medium"/>
                <a:cs typeface="Sharp Grotesk Medium"/>
              </a:rPr>
              <a:t>will</a:t>
            </a:r>
            <a:r>
              <a:rPr sz="2789" spc="346" dirty="0">
                <a:solidFill>
                  <a:srgbClr val="5C013F"/>
                </a:solidFill>
                <a:latin typeface="Sharp Grotesk Medium"/>
                <a:cs typeface="Sharp Grotesk Medium"/>
              </a:rPr>
              <a:t> </a:t>
            </a:r>
            <a:r>
              <a:rPr sz="2789" spc="-24" dirty="0">
                <a:solidFill>
                  <a:srgbClr val="5C013F"/>
                </a:solidFill>
                <a:latin typeface="Sharp Grotesk Medium"/>
                <a:cs typeface="Sharp Grotesk Medium"/>
              </a:rPr>
              <a:t>come </a:t>
            </a:r>
            <a:r>
              <a:rPr sz="2789" spc="-67" dirty="0">
                <a:solidFill>
                  <a:srgbClr val="5C013F"/>
                </a:solidFill>
                <a:latin typeface="Sharp Grotesk Medium"/>
                <a:cs typeface="Sharp Grotesk Medium"/>
              </a:rPr>
              <a:t>into</a:t>
            </a:r>
            <a:r>
              <a:rPr sz="2789" spc="-158" dirty="0">
                <a:solidFill>
                  <a:srgbClr val="5C013F"/>
                </a:solidFill>
                <a:latin typeface="Sharp Grotesk Medium"/>
                <a:cs typeface="Sharp Grotesk Medium"/>
              </a:rPr>
              <a:t> </a:t>
            </a:r>
            <a:r>
              <a:rPr sz="2789" spc="-36" dirty="0">
                <a:solidFill>
                  <a:srgbClr val="5C013F"/>
                </a:solidFill>
                <a:latin typeface="Sharp Grotesk Medium"/>
                <a:cs typeface="Sharp Grotesk Medium"/>
              </a:rPr>
              <a:t>contact</a:t>
            </a:r>
            <a:r>
              <a:rPr sz="2789" spc="-138" dirty="0">
                <a:solidFill>
                  <a:srgbClr val="5C013F"/>
                </a:solidFill>
                <a:latin typeface="Sharp Grotesk Medium"/>
                <a:cs typeface="Sharp Grotesk Medium"/>
              </a:rPr>
              <a:t> </a:t>
            </a:r>
            <a:r>
              <a:rPr sz="2789" spc="-24" dirty="0">
                <a:solidFill>
                  <a:srgbClr val="5C013F"/>
                </a:solidFill>
                <a:latin typeface="Sharp Grotesk Medium"/>
                <a:cs typeface="Sharp Grotesk Medium"/>
              </a:rPr>
              <a:t>with</a:t>
            </a:r>
            <a:r>
              <a:rPr sz="2789" spc="-138" dirty="0">
                <a:solidFill>
                  <a:srgbClr val="5C013F"/>
                </a:solidFill>
                <a:latin typeface="Sharp Grotesk Medium"/>
                <a:cs typeface="Sharp Grotesk Medium"/>
              </a:rPr>
              <a:t> </a:t>
            </a:r>
            <a:r>
              <a:rPr sz="2789" spc="-30" dirty="0">
                <a:solidFill>
                  <a:srgbClr val="5C013F"/>
                </a:solidFill>
                <a:latin typeface="Sharp Grotesk Medium"/>
                <a:cs typeface="Sharp Grotesk Medium"/>
              </a:rPr>
              <a:t>personal</a:t>
            </a:r>
            <a:r>
              <a:rPr sz="2789" spc="-138" dirty="0">
                <a:solidFill>
                  <a:srgbClr val="5C013F"/>
                </a:solidFill>
                <a:latin typeface="Sharp Grotesk Medium"/>
                <a:cs typeface="Sharp Grotesk Medium"/>
              </a:rPr>
              <a:t> </a:t>
            </a:r>
            <a:r>
              <a:rPr sz="2789" spc="-55" dirty="0">
                <a:solidFill>
                  <a:srgbClr val="5C013F"/>
                </a:solidFill>
                <a:latin typeface="Sharp Grotesk Medium"/>
                <a:cs typeface="Sharp Grotesk Medium"/>
              </a:rPr>
              <a:t>data</a:t>
            </a:r>
            <a:r>
              <a:rPr sz="2789" spc="-138" dirty="0">
                <a:solidFill>
                  <a:srgbClr val="5C013F"/>
                </a:solidFill>
                <a:latin typeface="Sharp Grotesk Medium"/>
                <a:cs typeface="Sharp Grotesk Medium"/>
              </a:rPr>
              <a:t> </a:t>
            </a:r>
            <a:r>
              <a:rPr sz="2789" spc="-30" dirty="0">
                <a:solidFill>
                  <a:srgbClr val="5C013F"/>
                </a:solidFill>
                <a:latin typeface="Sharp Grotesk Medium"/>
                <a:cs typeface="Sharp Grotesk Medium"/>
              </a:rPr>
              <a:t>pertaining</a:t>
            </a:r>
            <a:r>
              <a:rPr sz="2789" spc="-138" dirty="0">
                <a:solidFill>
                  <a:srgbClr val="5C013F"/>
                </a:solidFill>
                <a:latin typeface="Sharp Grotesk Medium"/>
                <a:cs typeface="Sharp Grotesk Medium"/>
              </a:rPr>
              <a:t> </a:t>
            </a:r>
            <a:r>
              <a:rPr sz="2789" spc="-73" dirty="0">
                <a:solidFill>
                  <a:srgbClr val="5C013F"/>
                </a:solidFill>
                <a:latin typeface="Sharp Grotesk Medium"/>
                <a:cs typeface="Sharp Grotesk Medium"/>
              </a:rPr>
              <a:t>to</a:t>
            </a:r>
            <a:r>
              <a:rPr sz="2789" spc="-138" dirty="0">
                <a:solidFill>
                  <a:srgbClr val="5C013F"/>
                </a:solidFill>
                <a:latin typeface="Sharp Grotesk Medium"/>
                <a:cs typeface="Sharp Grotesk Medium"/>
              </a:rPr>
              <a:t> </a:t>
            </a:r>
            <a:r>
              <a:rPr sz="2789" spc="-12" dirty="0">
                <a:solidFill>
                  <a:srgbClr val="5C013F"/>
                </a:solidFill>
                <a:latin typeface="Sharp Grotesk Medium"/>
                <a:cs typeface="Sharp Grotesk Medium"/>
              </a:rPr>
              <a:t>cast,</a:t>
            </a:r>
            <a:r>
              <a:rPr sz="2789" spc="-138" dirty="0">
                <a:solidFill>
                  <a:srgbClr val="5C013F"/>
                </a:solidFill>
                <a:latin typeface="Sharp Grotesk Medium"/>
                <a:cs typeface="Sharp Grotesk Medium"/>
              </a:rPr>
              <a:t> </a:t>
            </a:r>
            <a:r>
              <a:rPr sz="2789" spc="-12" dirty="0">
                <a:solidFill>
                  <a:srgbClr val="5C013F"/>
                </a:solidFill>
                <a:latin typeface="Sharp Grotesk Medium"/>
                <a:cs typeface="Sharp Grotesk Medium"/>
              </a:rPr>
              <a:t>(potential) </a:t>
            </a:r>
            <a:r>
              <a:rPr sz="2789" spc="-30" dirty="0">
                <a:solidFill>
                  <a:srgbClr val="5C013F"/>
                </a:solidFill>
                <a:latin typeface="Sharp Grotesk Medium"/>
                <a:cs typeface="Sharp Grotesk Medium"/>
              </a:rPr>
              <a:t>participants</a:t>
            </a:r>
            <a:r>
              <a:rPr sz="2789" spc="-194" dirty="0">
                <a:solidFill>
                  <a:srgbClr val="5C013F"/>
                </a:solidFill>
                <a:latin typeface="Sharp Grotesk Medium"/>
                <a:cs typeface="Sharp Grotesk Medium"/>
              </a:rPr>
              <a:t> </a:t>
            </a:r>
            <a:r>
              <a:rPr sz="2789" spc="-36" dirty="0">
                <a:solidFill>
                  <a:srgbClr val="5C013F"/>
                </a:solidFill>
                <a:latin typeface="Sharp Grotesk Medium"/>
                <a:cs typeface="Sharp Grotesk Medium"/>
              </a:rPr>
              <a:t>and</a:t>
            </a:r>
            <a:r>
              <a:rPr sz="2789" spc="-158" dirty="0">
                <a:solidFill>
                  <a:srgbClr val="5C013F"/>
                </a:solidFill>
                <a:latin typeface="Sharp Grotesk Medium"/>
                <a:cs typeface="Sharp Grotesk Medium"/>
              </a:rPr>
              <a:t> </a:t>
            </a:r>
            <a:r>
              <a:rPr sz="2789" spc="-91" dirty="0">
                <a:solidFill>
                  <a:srgbClr val="5C013F"/>
                </a:solidFill>
                <a:latin typeface="Sharp Grotesk Medium"/>
                <a:cs typeface="Sharp Grotesk Medium"/>
              </a:rPr>
              <a:t>crew.</a:t>
            </a:r>
            <a:r>
              <a:rPr sz="2789" spc="-121" dirty="0">
                <a:solidFill>
                  <a:srgbClr val="5C013F"/>
                </a:solidFill>
                <a:latin typeface="Sharp Grotesk Medium"/>
                <a:cs typeface="Sharp Grotesk Medium"/>
              </a:rPr>
              <a:t> </a:t>
            </a:r>
            <a:r>
              <a:rPr sz="2789" spc="-36" dirty="0">
                <a:solidFill>
                  <a:srgbClr val="5C013F"/>
                </a:solidFill>
                <a:latin typeface="Sharp Grotesk Medium"/>
                <a:cs typeface="Sharp Grotesk Medium"/>
              </a:rPr>
              <a:t>It</a:t>
            </a:r>
            <a:r>
              <a:rPr sz="2789" spc="-152" dirty="0">
                <a:solidFill>
                  <a:srgbClr val="5C013F"/>
                </a:solidFill>
                <a:latin typeface="Sharp Grotesk Medium"/>
                <a:cs typeface="Sharp Grotesk Medium"/>
              </a:rPr>
              <a:t> </a:t>
            </a:r>
            <a:r>
              <a:rPr sz="2789" spc="-24" dirty="0">
                <a:solidFill>
                  <a:srgbClr val="5C013F"/>
                </a:solidFill>
                <a:latin typeface="Sharp Grotesk Medium"/>
                <a:cs typeface="Sharp Grotesk Medium"/>
              </a:rPr>
              <a:t>is</a:t>
            </a:r>
            <a:r>
              <a:rPr sz="2789" spc="-158" dirty="0">
                <a:solidFill>
                  <a:srgbClr val="5C013F"/>
                </a:solidFill>
                <a:latin typeface="Sharp Grotesk Medium"/>
                <a:cs typeface="Sharp Grotesk Medium"/>
              </a:rPr>
              <a:t> </a:t>
            </a:r>
            <a:r>
              <a:rPr sz="2789" spc="-24" dirty="0">
                <a:solidFill>
                  <a:srgbClr val="5C013F"/>
                </a:solidFill>
                <a:latin typeface="Sharp Grotesk Medium"/>
                <a:cs typeface="Sharp Grotesk Medium"/>
              </a:rPr>
              <a:t>important</a:t>
            </a:r>
            <a:r>
              <a:rPr sz="2789" spc="-152" dirty="0">
                <a:solidFill>
                  <a:srgbClr val="5C013F"/>
                </a:solidFill>
                <a:latin typeface="Sharp Grotesk Medium"/>
                <a:cs typeface="Sharp Grotesk Medium"/>
              </a:rPr>
              <a:t> </a:t>
            </a:r>
            <a:r>
              <a:rPr sz="2789" spc="-36" dirty="0">
                <a:solidFill>
                  <a:srgbClr val="5C013F"/>
                </a:solidFill>
                <a:latin typeface="Sharp Grotesk Medium"/>
                <a:cs typeface="Sharp Grotesk Medium"/>
              </a:rPr>
              <a:t>that</a:t>
            </a:r>
            <a:r>
              <a:rPr sz="2789" spc="-152" dirty="0">
                <a:solidFill>
                  <a:srgbClr val="5C013F"/>
                </a:solidFill>
                <a:latin typeface="Sharp Grotesk Medium"/>
                <a:cs typeface="Sharp Grotesk Medium"/>
              </a:rPr>
              <a:t> </a:t>
            </a:r>
            <a:r>
              <a:rPr sz="2789" spc="-24" dirty="0">
                <a:solidFill>
                  <a:srgbClr val="5C013F"/>
                </a:solidFill>
                <a:latin typeface="Sharp Grotesk Medium"/>
                <a:cs typeface="Sharp Grotesk Medium"/>
              </a:rPr>
              <a:t>all</a:t>
            </a:r>
            <a:r>
              <a:rPr sz="2789" spc="-152" dirty="0">
                <a:solidFill>
                  <a:srgbClr val="5C013F"/>
                </a:solidFill>
                <a:latin typeface="Sharp Grotesk Medium"/>
                <a:cs typeface="Sharp Grotesk Medium"/>
              </a:rPr>
              <a:t> </a:t>
            </a:r>
            <a:r>
              <a:rPr sz="2789" spc="-36" dirty="0">
                <a:solidFill>
                  <a:srgbClr val="5C013F"/>
                </a:solidFill>
                <a:latin typeface="Sharp Grotesk Medium"/>
                <a:cs typeface="Sharp Grotesk Medium"/>
              </a:rPr>
              <a:t>productions</a:t>
            </a:r>
            <a:r>
              <a:rPr sz="2789" spc="-152" dirty="0">
                <a:solidFill>
                  <a:srgbClr val="5C013F"/>
                </a:solidFill>
                <a:latin typeface="Sharp Grotesk Medium"/>
                <a:cs typeface="Sharp Grotesk Medium"/>
              </a:rPr>
              <a:t> </a:t>
            </a:r>
            <a:r>
              <a:rPr sz="2789" spc="-30" dirty="0">
                <a:solidFill>
                  <a:srgbClr val="5C013F"/>
                </a:solidFill>
                <a:latin typeface="Sharp Grotesk Medium"/>
                <a:cs typeface="Sharp Grotesk Medium"/>
              </a:rPr>
              <a:t>are </a:t>
            </a:r>
            <a:r>
              <a:rPr sz="2789" dirty="0">
                <a:solidFill>
                  <a:srgbClr val="5C013F"/>
                </a:solidFill>
                <a:latin typeface="Sharp Grotesk Medium"/>
                <a:cs typeface="Sharp Grotesk Medium"/>
              </a:rPr>
              <a:t>done</a:t>
            </a:r>
            <a:r>
              <a:rPr sz="2789" spc="146" dirty="0">
                <a:solidFill>
                  <a:srgbClr val="5C013F"/>
                </a:solidFill>
                <a:latin typeface="Sharp Grotesk Medium"/>
                <a:cs typeface="Sharp Grotesk Medium"/>
              </a:rPr>
              <a:t> </a:t>
            </a:r>
            <a:r>
              <a:rPr sz="2789" dirty="0">
                <a:solidFill>
                  <a:srgbClr val="5C013F"/>
                </a:solidFill>
                <a:latin typeface="Sharp Grotesk Medium"/>
                <a:cs typeface="Sharp Grotesk Medium"/>
              </a:rPr>
              <a:t>in</a:t>
            </a:r>
            <a:r>
              <a:rPr sz="2789" spc="146" dirty="0">
                <a:solidFill>
                  <a:srgbClr val="5C013F"/>
                </a:solidFill>
                <a:latin typeface="Sharp Grotesk Medium"/>
                <a:cs typeface="Sharp Grotesk Medium"/>
              </a:rPr>
              <a:t> </a:t>
            </a:r>
            <a:r>
              <a:rPr sz="2789" dirty="0">
                <a:solidFill>
                  <a:srgbClr val="5C013F"/>
                </a:solidFill>
                <a:latin typeface="Sharp Grotesk Medium"/>
                <a:cs typeface="Sharp Grotesk Medium"/>
              </a:rPr>
              <a:t>compliance</a:t>
            </a:r>
            <a:r>
              <a:rPr sz="2789" spc="146" dirty="0">
                <a:solidFill>
                  <a:srgbClr val="5C013F"/>
                </a:solidFill>
                <a:latin typeface="Sharp Grotesk Medium"/>
                <a:cs typeface="Sharp Grotesk Medium"/>
              </a:rPr>
              <a:t> </a:t>
            </a:r>
            <a:r>
              <a:rPr sz="2789" dirty="0">
                <a:solidFill>
                  <a:srgbClr val="5C013F"/>
                </a:solidFill>
                <a:latin typeface="Sharp Grotesk Medium"/>
                <a:cs typeface="Sharp Grotesk Medium"/>
              </a:rPr>
              <a:t>with</a:t>
            </a:r>
            <a:r>
              <a:rPr sz="2789" spc="146" dirty="0">
                <a:solidFill>
                  <a:srgbClr val="5C013F"/>
                </a:solidFill>
                <a:latin typeface="Sharp Grotesk Medium"/>
                <a:cs typeface="Sharp Grotesk Medium"/>
              </a:rPr>
              <a:t> </a:t>
            </a:r>
            <a:r>
              <a:rPr sz="2789" dirty="0">
                <a:solidFill>
                  <a:srgbClr val="5C013F"/>
                </a:solidFill>
                <a:latin typeface="Sharp Grotesk Medium"/>
                <a:cs typeface="Sharp Grotesk Medium"/>
              </a:rPr>
              <a:t>privacy</a:t>
            </a:r>
            <a:r>
              <a:rPr sz="2789" spc="146" dirty="0">
                <a:solidFill>
                  <a:srgbClr val="5C013F"/>
                </a:solidFill>
                <a:latin typeface="Sharp Grotesk Medium"/>
                <a:cs typeface="Sharp Grotesk Medium"/>
              </a:rPr>
              <a:t> </a:t>
            </a:r>
            <a:r>
              <a:rPr sz="2789" dirty="0">
                <a:solidFill>
                  <a:srgbClr val="5C013F"/>
                </a:solidFill>
                <a:latin typeface="Sharp Grotesk Medium"/>
                <a:cs typeface="Sharp Grotesk Medium"/>
              </a:rPr>
              <a:t>laws</a:t>
            </a:r>
            <a:r>
              <a:rPr sz="2789" spc="146" dirty="0">
                <a:solidFill>
                  <a:srgbClr val="5C013F"/>
                </a:solidFill>
                <a:latin typeface="Sharp Grotesk Medium"/>
                <a:cs typeface="Sharp Grotesk Medium"/>
              </a:rPr>
              <a:t> </a:t>
            </a:r>
            <a:r>
              <a:rPr sz="2789" dirty="0">
                <a:solidFill>
                  <a:srgbClr val="5C013F"/>
                </a:solidFill>
                <a:latin typeface="Sharp Grotesk Medium"/>
                <a:cs typeface="Sharp Grotesk Medium"/>
              </a:rPr>
              <a:t>and</a:t>
            </a:r>
            <a:r>
              <a:rPr sz="2789" spc="146" dirty="0">
                <a:solidFill>
                  <a:srgbClr val="5C013F"/>
                </a:solidFill>
                <a:latin typeface="Sharp Grotesk Medium"/>
                <a:cs typeface="Sharp Grotesk Medium"/>
              </a:rPr>
              <a:t> </a:t>
            </a:r>
            <a:r>
              <a:rPr sz="2789" dirty="0">
                <a:solidFill>
                  <a:srgbClr val="5C013F"/>
                </a:solidFill>
                <a:latin typeface="Sharp Grotesk Medium"/>
                <a:cs typeface="Sharp Grotesk Medium"/>
              </a:rPr>
              <a:t>with</a:t>
            </a:r>
            <a:r>
              <a:rPr sz="2789" spc="146" dirty="0">
                <a:solidFill>
                  <a:srgbClr val="5C013F"/>
                </a:solidFill>
                <a:latin typeface="Sharp Grotesk Medium"/>
                <a:cs typeface="Sharp Grotesk Medium"/>
              </a:rPr>
              <a:t> </a:t>
            </a:r>
            <a:r>
              <a:rPr sz="2789" dirty="0">
                <a:solidFill>
                  <a:srgbClr val="5C013F"/>
                </a:solidFill>
                <a:latin typeface="Sharp Grotesk Medium"/>
                <a:cs typeface="Sharp Grotesk Medium"/>
              </a:rPr>
              <a:t>respect</a:t>
            </a:r>
            <a:r>
              <a:rPr sz="2789" spc="152" dirty="0">
                <a:solidFill>
                  <a:srgbClr val="5C013F"/>
                </a:solidFill>
                <a:latin typeface="Sharp Grotesk Medium"/>
                <a:cs typeface="Sharp Grotesk Medium"/>
              </a:rPr>
              <a:t> </a:t>
            </a:r>
            <a:r>
              <a:rPr sz="2789" spc="-30" dirty="0">
                <a:solidFill>
                  <a:srgbClr val="5C013F"/>
                </a:solidFill>
                <a:latin typeface="Sharp Grotesk Medium"/>
                <a:cs typeface="Sharp Grotesk Medium"/>
              </a:rPr>
              <a:t>for </a:t>
            </a:r>
            <a:r>
              <a:rPr sz="2789" dirty="0">
                <a:solidFill>
                  <a:srgbClr val="5C013F"/>
                </a:solidFill>
                <a:latin typeface="Sharp Grotesk Medium"/>
                <a:cs typeface="Sharp Grotesk Medium"/>
              </a:rPr>
              <a:t>the</a:t>
            </a:r>
            <a:r>
              <a:rPr sz="2789" spc="-121" dirty="0">
                <a:solidFill>
                  <a:srgbClr val="5C013F"/>
                </a:solidFill>
                <a:latin typeface="Sharp Grotesk Medium"/>
                <a:cs typeface="Sharp Grotesk Medium"/>
              </a:rPr>
              <a:t> </a:t>
            </a:r>
            <a:r>
              <a:rPr sz="2789" spc="-24" dirty="0">
                <a:solidFill>
                  <a:srgbClr val="5C013F"/>
                </a:solidFill>
                <a:latin typeface="Sharp Grotesk Medium"/>
                <a:cs typeface="Sharp Grotesk Medium"/>
              </a:rPr>
              <a:t>privacy</a:t>
            </a:r>
            <a:r>
              <a:rPr sz="2789" spc="-121" dirty="0">
                <a:solidFill>
                  <a:srgbClr val="5C013F"/>
                </a:solidFill>
                <a:latin typeface="Sharp Grotesk Medium"/>
                <a:cs typeface="Sharp Grotesk Medium"/>
              </a:rPr>
              <a:t> </a:t>
            </a:r>
            <a:r>
              <a:rPr sz="2789" dirty="0">
                <a:solidFill>
                  <a:srgbClr val="5C013F"/>
                </a:solidFill>
                <a:latin typeface="Sharp Grotesk Medium"/>
                <a:cs typeface="Sharp Grotesk Medium"/>
              </a:rPr>
              <a:t>of</a:t>
            </a:r>
            <a:r>
              <a:rPr sz="2789" spc="-115" dirty="0">
                <a:solidFill>
                  <a:srgbClr val="5C013F"/>
                </a:solidFill>
                <a:latin typeface="Sharp Grotesk Medium"/>
                <a:cs typeface="Sharp Grotesk Medium"/>
              </a:rPr>
              <a:t> </a:t>
            </a:r>
            <a:r>
              <a:rPr sz="2789" dirty="0">
                <a:solidFill>
                  <a:srgbClr val="5C013F"/>
                </a:solidFill>
                <a:latin typeface="Sharp Grotesk Medium"/>
                <a:cs typeface="Sharp Grotesk Medium"/>
              </a:rPr>
              <a:t>those</a:t>
            </a:r>
            <a:r>
              <a:rPr sz="2789" spc="-121" dirty="0">
                <a:solidFill>
                  <a:srgbClr val="5C013F"/>
                </a:solidFill>
                <a:latin typeface="Sharp Grotesk Medium"/>
                <a:cs typeface="Sharp Grotesk Medium"/>
              </a:rPr>
              <a:t> </a:t>
            </a:r>
            <a:r>
              <a:rPr sz="2789" dirty="0">
                <a:solidFill>
                  <a:srgbClr val="5C013F"/>
                </a:solidFill>
                <a:latin typeface="Sharp Grotesk Medium"/>
                <a:cs typeface="Sharp Grotesk Medium"/>
              </a:rPr>
              <a:t>who</a:t>
            </a:r>
            <a:r>
              <a:rPr sz="2789" spc="-115" dirty="0">
                <a:solidFill>
                  <a:srgbClr val="5C013F"/>
                </a:solidFill>
                <a:latin typeface="Sharp Grotesk Medium"/>
                <a:cs typeface="Sharp Grotesk Medium"/>
              </a:rPr>
              <a:t> </a:t>
            </a:r>
            <a:r>
              <a:rPr sz="2789" dirty="0">
                <a:solidFill>
                  <a:srgbClr val="5C013F"/>
                </a:solidFill>
                <a:latin typeface="Sharp Grotesk Medium"/>
                <a:cs typeface="Sharp Grotesk Medium"/>
              </a:rPr>
              <a:t>are</a:t>
            </a:r>
            <a:r>
              <a:rPr sz="2789" spc="-121" dirty="0">
                <a:solidFill>
                  <a:srgbClr val="5C013F"/>
                </a:solidFill>
                <a:latin typeface="Sharp Grotesk Medium"/>
                <a:cs typeface="Sharp Grotesk Medium"/>
              </a:rPr>
              <a:t> </a:t>
            </a:r>
            <a:r>
              <a:rPr sz="2789" dirty="0">
                <a:solidFill>
                  <a:srgbClr val="5C013F"/>
                </a:solidFill>
                <a:latin typeface="Sharp Grotesk Medium"/>
                <a:cs typeface="Sharp Grotesk Medium"/>
              </a:rPr>
              <a:t>part</a:t>
            </a:r>
            <a:r>
              <a:rPr sz="2789" spc="-115" dirty="0">
                <a:solidFill>
                  <a:srgbClr val="5C013F"/>
                </a:solidFill>
                <a:latin typeface="Sharp Grotesk Medium"/>
                <a:cs typeface="Sharp Grotesk Medium"/>
              </a:rPr>
              <a:t> </a:t>
            </a:r>
            <a:r>
              <a:rPr sz="2789" dirty="0">
                <a:solidFill>
                  <a:srgbClr val="5C013F"/>
                </a:solidFill>
                <a:latin typeface="Sharp Grotesk Medium"/>
                <a:cs typeface="Sharp Grotesk Medium"/>
              </a:rPr>
              <a:t>of</a:t>
            </a:r>
            <a:r>
              <a:rPr sz="2789" spc="-121" dirty="0">
                <a:solidFill>
                  <a:srgbClr val="5C013F"/>
                </a:solidFill>
                <a:latin typeface="Sharp Grotesk Medium"/>
                <a:cs typeface="Sharp Grotesk Medium"/>
              </a:rPr>
              <a:t> </a:t>
            </a:r>
            <a:r>
              <a:rPr sz="2789" dirty="0">
                <a:solidFill>
                  <a:srgbClr val="5C013F"/>
                </a:solidFill>
                <a:latin typeface="Sharp Grotesk Medium"/>
                <a:cs typeface="Sharp Grotesk Medium"/>
              </a:rPr>
              <a:t>our</a:t>
            </a:r>
            <a:r>
              <a:rPr sz="2789" spc="-115" dirty="0">
                <a:solidFill>
                  <a:srgbClr val="5C013F"/>
                </a:solidFill>
                <a:latin typeface="Sharp Grotesk Medium"/>
                <a:cs typeface="Sharp Grotesk Medium"/>
              </a:rPr>
              <a:t> </a:t>
            </a:r>
            <a:r>
              <a:rPr sz="2789" spc="-12" dirty="0">
                <a:solidFill>
                  <a:srgbClr val="5C013F"/>
                </a:solidFill>
                <a:latin typeface="Sharp Grotesk Medium"/>
                <a:cs typeface="Sharp Grotesk Medium"/>
              </a:rPr>
              <a:t>productions.</a:t>
            </a:r>
            <a:endParaRPr lang="en-GB" sz="2789" spc="-12" dirty="0">
              <a:solidFill>
                <a:srgbClr val="5C013F"/>
              </a:solidFill>
              <a:latin typeface="Sharp Grotesk Medium"/>
              <a:cs typeface="Sharp Grotesk Medium"/>
            </a:endParaRPr>
          </a:p>
          <a:p>
            <a:pPr marL="15403" marR="6161" algn="just">
              <a:lnSpc>
                <a:spcPct val="107600"/>
              </a:lnSpc>
              <a:spcBef>
                <a:spcPts val="115"/>
              </a:spcBef>
            </a:pPr>
            <a:endParaRPr lang="en-GB" sz="2789" spc="-12" dirty="0">
              <a:solidFill>
                <a:srgbClr val="5C013F"/>
              </a:solidFill>
              <a:latin typeface="Sharp Grotesk Medium"/>
              <a:cs typeface="Sharp Grotesk Medium"/>
            </a:endParaRPr>
          </a:p>
          <a:p>
            <a:pPr marL="15403" marR="6161" algn="just">
              <a:lnSpc>
                <a:spcPct val="107600"/>
              </a:lnSpc>
              <a:spcBef>
                <a:spcPts val="115"/>
              </a:spcBef>
            </a:pPr>
            <a:r>
              <a:rPr lang="en-GB" sz="2789" dirty="0">
                <a:solidFill>
                  <a:srgbClr val="5C013F"/>
                </a:solidFill>
                <a:latin typeface="Sharp Grotesk Medium"/>
                <a:cs typeface="Sharp Grotesk Medium"/>
              </a:rPr>
              <a:t>Please</a:t>
            </a:r>
            <a:r>
              <a:rPr lang="en-GB" sz="2789" spc="424"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use</a:t>
            </a:r>
            <a:r>
              <a:rPr lang="en-GB" sz="2789" spc="43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the</a:t>
            </a:r>
            <a:r>
              <a:rPr lang="en-GB" sz="2789" spc="43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checklist</a:t>
            </a:r>
            <a:r>
              <a:rPr lang="en-GB" sz="2789" spc="43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and</a:t>
            </a:r>
            <a:r>
              <a:rPr lang="en-GB" sz="2789" spc="43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read</a:t>
            </a:r>
            <a:r>
              <a:rPr lang="en-GB" sz="2789" spc="43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this</a:t>
            </a:r>
            <a:r>
              <a:rPr lang="en-GB" sz="2789" spc="43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privacy</a:t>
            </a:r>
            <a:r>
              <a:rPr lang="en-GB" sz="2789" spc="43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manual</a:t>
            </a:r>
            <a:r>
              <a:rPr lang="en-GB" sz="2789" spc="437" dirty="0">
                <a:solidFill>
                  <a:srgbClr val="5C013F"/>
                </a:solidFill>
                <a:latin typeface="Sharp Grotesk Medium"/>
                <a:cs typeface="Sharp Grotesk Medium"/>
              </a:rPr>
              <a:t> </a:t>
            </a:r>
            <a:r>
              <a:rPr lang="en-GB" sz="2789" spc="-30" dirty="0">
                <a:solidFill>
                  <a:srgbClr val="5C013F"/>
                </a:solidFill>
                <a:latin typeface="Sharp Grotesk Medium"/>
                <a:cs typeface="Sharp Grotesk Medium"/>
              </a:rPr>
              <a:t>to </a:t>
            </a:r>
            <a:r>
              <a:rPr lang="en-GB" sz="2789" dirty="0">
                <a:solidFill>
                  <a:srgbClr val="5C013F"/>
                </a:solidFill>
                <a:latin typeface="Sharp Grotesk Medium"/>
                <a:cs typeface="Sharp Grotesk Medium"/>
              </a:rPr>
              <a:t>ensure</a:t>
            </a:r>
            <a:r>
              <a:rPr lang="en-GB" sz="2789" spc="-36"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compliance</a:t>
            </a:r>
            <a:r>
              <a:rPr lang="en-GB" sz="2789" spc="-30"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with</a:t>
            </a:r>
            <a:r>
              <a:rPr lang="en-GB" sz="2789" spc="-36"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privacy</a:t>
            </a:r>
            <a:r>
              <a:rPr lang="en-GB" sz="2789" spc="-30"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laws.</a:t>
            </a:r>
            <a:r>
              <a:rPr lang="en-GB" sz="2789" spc="-36"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In</a:t>
            </a:r>
            <a:r>
              <a:rPr lang="en-GB" sz="2789" spc="-30"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this</a:t>
            </a:r>
            <a:r>
              <a:rPr lang="en-GB" sz="2789" spc="-36"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document,</a:t>
            </a:r>
            <a:r>
              <a:rPr lang="en-GB" sz="2789" spc="-30" dirty="0">
                <a:solidFill>
                  <a:srgbClr val="5C013F"/>
                </a:solidFill>
                <a:latin typeface="Sharp Grotesk Medium"/>
                <a:cs typeface="Sharp Grotesk Medium"/>
              </a:rPr>
              <a:t> we sometimes</a:t>
            </a:r>
            <a:r>
              <a:rPr lang="en-GB" sz="2789" spc="-164" dirty="0">
                <a:solidFill>
                  <a:srgbClr val="5C013F"/>
                </a:solidFill>
                <a:latin typeface="Sharp Grotesk Medium"/>
                <a:cs typeface="Sharp Grotesk Medium"/>
              </a:rPr>
              <a:t> </a:t>
            </a:r>
            <a:r>
              <a:rPr lang="en-GB" sz="2789" spc="-36" dirty="0">
                <a:solidFill>
                  <a:srgbClr val="5C013F"/>
                </a:solidFill>
                <a:latin typeface="Sharp Grotesk Medium"/>
                <a:cs typeface="Sharp Grotesk Medium"/>
              </a:rPr>
              <a:t>refer</a:t>
            </a:r>
            <a:r>
              <a:rPr lang="en-GB" sz="2789" spc="-164" dirty="0">
                <a:solidFill>
                  <a:srgbClr val="5C013F"/>
                </a:solidFill>
                <a:latin typeface="Sharp Grotesk Medium"/>
                <a:cs typeface="Sharp Grotesk Medium"/>
              </a:rPr>
              <a:t> </a:t>
            </a:r>
            <a:r>
              <a:rPr lang="en-GB" sz="2789" spc="-12" dirty="0">
                <a:solidFill>
                  <a:srgbClr val="5C013F"/>
                </a:solidFill>
                <a:latin typeface="Sharp Grotesk Medium"/>
                <a:cs typeface="Sharp Grotesk Medium"/>
              </a:rPr>
              <a:t>to</a:t>
            </a:r>
            <a:r>
              <a:rPr lang="en-GB" sz="2789" spc="-158"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the</a:t>
            </a:r>
            <a:r>
              <a:rPr lang="en-GB" sz="2789" spc="-164" dirty="0">
                <a:solidFill>
                  <a:srgbClr val="5C013F"/>
                </a:solidFill>
                <a:latin typeface="Sharp Grotesk Medium"/>
                <a:cs typeface="Sharp Grotesk Medium"/>
              </a:rPr>
              <a:t> </a:t>
            </a:r>
            <a:r>
              <a:rPr lang="en-GB" sz="2789" spc="-30" dirty="0">
                <a:solidFill>
                  <a:srgbClr val="5C013F"/>
                </a:solidFill>
                <a:latin typeface="Sharp Grotesk Medium"/>
                <a:cs typeface="Sharp Grotesk Medium"/>
              </a:rPr>
              <a:t>General</a:t>
            </a:r>
            <a:r>
              <a:rPr lang="en-GB" sz="2789" spc="-164" dirty="0">
                <a:solidFill>
                  <a:srgbClr val="5C013F"/>
                </a:solidFill>
                <a:latin typeface="Sharp Grotesk Medium"/>
                <a:cs typeface="Sharp Grotesk Medium"/>
              </a:rPr>
              <a:t> </a:t>
            </a:r>
            <a:r>
              <a:rPr lang="en-GB" sz="2789" spc="-24" dirty="0">
                <a:solidFill>
                  <a:srgbClr val="5C013F"/>
                </a:solidFill>
                <a:latin typeface="Sharp Grotesk Medium"/>
                <a:cs typeface="Sharp Grotesk Medium"/>
              </a:rPr>
              <a:t>Data</a:t>
            </a:r>
            <a:r>
              <a:rPr lang="en-GB" sz="2789" spc="-158" dirty="0">
                <a:solidFill>
                  <a:srgbClr val="5C013F"/>
                </a:solidFill>
                <a:latin typeface="Sharp Grotesk Medium"/>
                <a:cs typeface="Sharp Grotesk Medium"/>
              </a:rPr>
              <a:t> </a:t>
            </a:r>
            <a:r>
              <a:rPr lang="en-GB" sz="2789" spc="-36" dirty="0">
                <a:solidFill>
                  <a:srgbClr val="5C013F"/>
                </a:solidFill>
                <a:latin typeface="Sharp Grotesk Medium"/>
                <a:cs typeface="Sharp Grotesk Medium"/>
              </a:rPr>
              <a:t>Protection</a:t>
            </a:r>
            <a:r>
              <a:rPr lang="en-GB" sz="2789" spc="-164" dirty="0">
                <a:solidFill>
                  <a:srgbClr val="5C013F"/>
                </a:solidFill>
                <a:latin typeface="Sharp Grotesk Medium"/>
                <a:cs typeface="Sharp Grotesk Medium"/>
              </a:rPr>
              <a:t> </a:t>
            </a:r>
            <a:r>
              <a:rPr lang="en-GB" sz="2789" spc="-42" dirty="0">
                <a:solidFill>
                  <a:srgbClr val="5C013F"/>
                </a:solidFill>
                <a:latin typeface="Sharp Grotesk Medium"/>
                <a:cs typeface="Sharp Grotesk Medium"/>
              </a:rPr>
              <a:t>Regulation</a:t>
            </a:r>
            <a:r>
              <a:rPr lang="en-GB" sz="2789" spc="-158" dirty="0">
                <a:solidFill>
                  <a:srgbClr val="5C013F"/>
                </a:solidFill>
                <a:latin typeface="Sharp Grotesk Medium"/>
                <a:cs typeface="Sharp Grotesk Medium"/>
              </a:rPr>
              <a:t> </a:t>
            </a:r>
            <a:r>
              <a:rPr lang="en-GB" sz="2789" spc="-30" dirty="0">
                <a:solidFill>
                  <a:srgbClr val="5C013F"/>
                </a:solidFill>
                <a:latin typeface="Sharp Grotesk Medium"/>
                <a:cs typeface="Sharp Grotesk Medium"/>
              </a:rPr>
              <a:t>or </a:t>
            </a:r>
            <a:r>
              <a:rPr lang="en-GB" sz="2789" dirty="0">
                <a:solidFill>
                  <a:srgbClr val="5C013F"/>
                </a:solidFill>
                <a:latin typeface="Sharp Grotesk Medium"/>
                <a:cs typeface="Sharp Grotesk Medium"/>
              </a:rPr>
              <a:t>GDPR,</a:t>
            </a:r>
            <a:r>
              <a:rPr lang="en-GB" sz="2789" spc="79"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as</a:t>
            </a:r>
            <a:r>
              <a:rPr lang="en-GB" sz="2789" spc="9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this</a:t>
            </a:r>
            <a:r>
              <a:rPr lang="en-GB" sz="2789" spc="9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is</a:t>
            </a:r>
            <a:r>
              <a:rPr lang="en-GB" sz="2789" spc="9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the</a:t>
            </a:r>
            <a:r>
              <a:rPr lang="en-GB" sz="2789" spc="9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privacy</a:t>
            </a:r>
            <a:r>
              <a:rPr lang="en-GB" sz="2789" spc="91"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legislation</a:t>
            </a:r>
            <a:r>
              <a:rPr lang="en-GB" sz="2789" spc="9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in</a:t>
            </a:r>
            <a:r>
              <a:rPr lang="en-GB" sz="2789" spc="9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the</a:t>
            </a:r>
            <a:r>
              <a:rPr lang="en-GB" sz="2789" spc="9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EEA,</a:t>
            </a:r>
            <a:r>
              <a:rPr lang="en-GB" sz="2789" spc="97"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based</a:t>
            </a:r>
            <a:r>
              <a:rPr lang="en-GB" sz="2789" spc="97" dirty="0">
                <a:solidFill>
                  <a:srgbClr val="5C013F"/>
                </a:solidFill>
                <a:latin typeface="Sharp Grotesk Medium"/>
                <a:cs typeface="Sharp Grotesk Medium"/>
              </a:rPr>
              <a:t> </a:t>
            </a:r>
            <a:r>
              <a:rPr lang="en-GB" sz="2789" spc="-30" dirty="0">
                <a:solidFill>
                  <a:srgbClr val="5C013F"/>
                </a:solidFill>
                <a:latin typeface="Sharp Grotesk Medium"/>
                <a:cs typeface="Sharp Grotesk Medium"/>
              </a:rPr>
              <a:t>on </a:t>
            </a:r>
            <a:r>
              <a:rPr lang="en-GB" sz="2789" spc="-24" dirty="0">
                <a:solidFill>
                  <a:srgbClr val="5C013F"/>
                </a:solidFill>
                <a:latin typeface="Sharp Grotesk Medium"/>
                <a:cs typeface="Sharp Grotesk Medium"/>
              </a:rPr>
              <a:t>which</a:t>
            </a:r>
            <a:r>
              <a:rPr lang="en-GB" sz="2789" spc="-200"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we</a:t>
            </a:r>
            <a:r>
              <a:rPr lang="en-GB" sz="2789" spc="-152" dirty="0">
                <a:solidFill>
                  <a:srgbClr val="5C013F"/>
                </a:solidFill>
                <a:latin typeface="Sharp Grotesk Medium"/>
                <a:cs typeface="Sharp Grotesk Medium"/>
              </a:rPr>
              <a:t> </a:t>
            </a:r>
            <a:r>
              <a:rPr lang="en-GB" sz="2789" spc="-67" dirty="0">
                <a:solidFill>
                  <a:srgbClr val="5C013F"/>
                </a:solidFill>
                <a:latin typeface="Sharp Grotesk Medium"/>
                <a:cs typeface="Sharp Grotesk Medium"/>
              </a:rPr>
              <a:t>have</a:t>
            </a:r>
            <a:r>
              <a:rPr lang="en-GB" sz="2789" spc="-152" dirty="0">
                <a:solidFill>
                  <a:srgbClr val="5C013F"/>
                </a:solidFill>
                <a:latin typeface="Sharp Grotesk Medium"/>
                <a:cs typeface="Sharp Grotesk Medium"/>
              </a:rPr>
              <a:t> </a:t>
            </a:r>
            <a:r>
              <a:rPr lang="en-GB" sz="2789" spc="-12" dirty="0">
                <a:solidFill>
                  <a:srgbClr val="5C013F"/>
                </a:solidFill>
                <a:latin typeface="Sharp Grotesk Medium"/>
                <a:cs typeface="Sharp Grotesk Medium"/>
              </a:rPr>
              <a:t>drafted</a:t>
            </a:r>
            <a:r>
              <a:rPr lang="en-GB" sz="2789" spc="-146" dirty="0">
                <a:solidFill>
                  <a:srgbClr val="5C013F"/>
                </a:solidFill>
                <a:latin typeface="Sharp Grotesk Medium"/>
                <a:cs typeface="Sharp Grotesk Medium"/>
              </a:rPr>
              <a:t> </a:t>
            </a:r>
            <a:r>
              <a:rPr lang="en-GB" sz="2789" spc="-12" dirty="0">
                <a:solidFill>
                  <a:srgbClr val="5C013F"/>
                </a:solidFill>
                <a:latin typeface="Sharp Grotesk Medium"/>
                <a:cs typeface="Sharp Grotesk Medium"/>
              </a:rPr>
              <a:t>this</a:t>
            </a:r>
            <a:r>
              <a:rPr lang="en-GB" sz="2789" spc="-15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Best</a:t>
            </a:r>
            <a:r>
              <a:rPr lang="en-GB" sz="2789" spc="-152" dirty="0">
                <a:solidFill>
                  <a:srgbClr val="5C013F"/>
                </a:solidFill>
                <a:latin typeface="Sharp Grotesk Medium"/>
                <a:cs typeface="Sharp Grotesk Medium"/>
              </a:rPr>
              <a:t> </a:t>
            </a:r>
            <a:r>
              <a:rPr lang="en-GB" sz="2789" spc="-30" dirty="0">
                <a:solidFill>
                  <a:srgbClr val="5C013F"/>
                </a:solidFill>
                <a:latin typeface="Sharp Grotesk Medium"/>
                <a:cs typeface="Sharp Grotesk Medium"/>
              </a:rPr>
              <a:t>Practice.</a:t>
            </a:r>
            <a:r>
              <a:rPr lang="en-GB" sz="2789" spc="-152" dirty="0">
                <a:solidFill>
                  <a:srgbClr val="5C013F"/>
                </a:solidFill>
                <a:latin typeface="Sharp Grotesk Medium"/>
                <a:cs typeface="Sharp Grotesk Medium"/>
              </a:rPr>
              <a:t> </a:t>
            </a:r>
            <a:r>
              <a:rPr lang="en-GB" sz="2789" spc="-97" dirty="0">
                <a:solidFill>
                  <a:srgbClr val="5C013F"/>
                </a:solidFill>
                <a:latin typeface="Sharp Grotesk Medium"/>
                <a:cs typeface="Sharp Grotesk Medium"/>
              </a:rPr>
              <a:t>However,</a:t>
            </a:r>
            <a:r>
              <a:rPr lang="en-GB" sz="2789" spc="-121"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if</a:t>
            </a:r>
            <a:r>
              <a:rPr lang="en-GB" sz="2789" spc="-152" dirty="0">
                <a:solidFill>
                  <a:srgbClr val="5C013F"/>
                </a:solidFill>
                <a:latin typeface="Sharp Grotesk Medium"/>
                <a:cs typeface="Sharp Grotesk Medium"/>
              </a:rPr>
              <a:t> </a:t>
            </a:r>
            <a:r>
              <a:rPr lang="en-GB" sz="2789" spc="-12" dirty="0">
                <a:solidFill>
                  <a:srgbClr val="5C013F"/>
                </a:solidFill>
                <a:latin typeface="Sharp Grotesk Medium"/>
                <a:cs typeface="Sharp Grotesk Medium"/>
              </a:rPr>
              <a:t>you</a:t>
            </a:r>
            <a:r>
              <a:rPr lang="en-GB" sz="2789" spc="-146" dirty="0">
                <a:solidFill>
                  <a:srgbClr val="5C013F"/>
                </a:solidFill>
                <a:latin typeface="Sharp Grotesk Medium"/>
                <a:cs typeface="Sharp Grotesk Medium"/>
              </a:rPr>
              <a:t> </a:t>
            </a:r>
            <a:r>
              <a:rPr lang="en-GB" sz="2789" spc="-30" dirty="0">
                <a:solidFill>
                  <a:srgbClr val="5C013F"/>
                </a:solidFill>
                <a:latin typeface="Sharp Grotesk Medium"/>
                <a:cs typeface="Sharp Grotesk Medium"/>
              </a:rPr>
              <a:t>are </a:t>
            </a:r>
            <a:r>
              <a:rPr lang="en-GB" sz="2789" dirty="0">
                <a:solidFill>
                  <a:srgbClr val="5C013F"/>
                </a:solidFill>
                <a:latin typeface="Sharp Grotesk Medium"/>
                <a:cs typeface="Sharp Grotesk Medium"/>
              </a:rPr>
              <a:t>in</a:t>
            </a:r>
            <a:r>
              <a:rPr lang="en-GB" sz="2789" spc="206"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a</a:t>
            </a:r>
            <a:r>
              <a:rPr lang="en-GB" sz="2789" spc="21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territory</a:t>
            </a:r>
            <a:r>
              <a:rPr lang="en-GB" sz="2789" spc="21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outside</a:t>
            </a:r>
            <a:r>
              <a:rPr lang="en-GB" sz="2789" spc="21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the</a:t>
            </a:r>
            <a:r>
              <a:rPr lang="en-GB" sz="2789" spc="21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EEA,</a:t>
            </a:r>
            <a:r>
              <a:rPr lang="en-GB" sz="2789" spc="206"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this</a:t>
            </a:r>
            <a:r>
              <a:rPr lang="en-GB" sz="2789" spc="21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document</a:t>
            </a:r>
            <a:r>
              <a:rPr lang="en-GB" sz="2789" spc="21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will</a:t>
            </a:r>
            <a:r>
              <a:rPr lang="en-GB" sz="2789" spc="21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still</a:t>
            </a:r>
            <a:r>
              <a:rPr lang="en-GB" sz="2789" spc="21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be</a:t>
            </a:r>
            <a:r>
              <a:rPr lang="en-GB" sz="2789" spc="212" dirty="0">
                <a:solidFill>
                  <a:srgbClr val="5C013F"/>
                </a:solidFill>
                <a:latin typeface="Sharp Grotesk Medium"/>
                <a:cs typeface="Sharp Grotesk Medium"/>
              </a:rPr>
              <a:t> </a:t>
            </a:r>
            <a:r>
              <a:rPr lang="en-GB" sz="2789" spc="-30" dirty="0">
                <a:solidFill>
                  <a:srgbClr val="5C013F"/>
                </a:solidFill>
                <a:latin typeface="Sharp Grotesk Medium"/>
                <a:cs typeface="Sharp Grotesk Medium"/>
              </a:rPr>
              <a:t>of </a:t>
            </a:r>
            <a:r>
              <a:rPr lang="en-GB" sz="2789" dirty="0">
                <a:solidFill>
                  <a:srgbClr val="5C013F"/>
                </a:solidFill>
                <a:latin typeface="Sharp Grotesk Medium"/>
                <a:cs typeface="Sharp Grotesk Medium"/>
              </a:rPr>
              <a:t>use</a:t>
            </a:r>
            <a:r>
              <a:rPr lang="en-GB" sz="2789" spc="-158"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as</a:t>
            </a:r>
            <a:r>
              <a:rPr lang="en-GB" sz="2789" spc="-15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it</a:t>
            </a:r>
            <a:r>
              <a:rPr lang="en-GB" sz="2789" spc="-152" dirty="0">
                <a:solidFill>
                  <a:srgbClr val="5C013F"/>
                </a:solidFill>
                <a:latin typeface="Sharp Grotesk Medium"/>
                <a:cs typeface="Sharp Grotesk Medium"/>
              </a:rPr>
              <a:t> </a:t>
            </a:r>
            <a:r>
              <a:rPr lang="en-GB" sz="2789" spc="-30" dirty="0">
                <a:solidFill>
                  <a:srgbClr val="5C013F"/>
                </a:solidFill>
                <a:latin typeface="Sharp Grotesk Medium"/>
                <a:cs typeface="Sharp Grotesk Medium"/>
              </a:rPr>
              <a:t>includes</a:t>
            </a:r>
            <a:r>
              <a:rPr lang="en-GB" sz="2789" spc="-158"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the</a:t>
            </a:r>
            <a:r>
              <a:rPr lang="en-GB" sz="2789" spc="-152" dirty="0">
                <a:solidFill>
                  <a:srgbClr val="5C013F"/>
                </a:solidFill>
                <a:latin typeface="Sharp Grotesk Medium"/>
                <a:cs typeface="Sharp Grotesk Medium"/>
              </a:rPr>
              <a:t> </a:t>
            </a:r>
            <a:r>
              <a:rPr lang="en-GB" sz="2789" spc="-30" dirty="0">
                <a:solidFill>
                  <a:srgbClr val="5C013F"/>
                </a:solidFill>
                <a:latin typeface="Sharp Grotesk Medium"/>
                <a:cs typeface="Sharp Grotesk Medium"/>
              </a:rPr>
              <a:t>minimum</a:t>
            </a:r>
            <a:r>
              <a:rPr lang="en-GB" sz="2789" spc="-152" dirty="0">
                <a:solidFill>
                  <a:srgbClr val="5C013F"/>
                </a:solidFill>
                <a:latin typeface="Sharp Grotesk Medium"/>
                <a:cs typeface="Sharp Grotesk Medium"/>
              </a:rPr>
              <a:t> </a:t>
            </a:r>
            <a:r>
              <a:rPr lang="en-GB" sz="2789" spc="-36" dirty="0">
                <a:solidFill>
                  <a:srgbClr val="5C013F"/>
                </a:solidFill>
                <a:latin typeface="Sharp Grotesk Medium"/>
                <a:cs typeface="Sharp Grotesk Medium"/>
              </a:rPr>
              <a:t>standards</a:t>
            </a:r>
            <a:r>
              <a:rPr lang="en-GB" sz="2789" spc="-158" dirty="0">
                <a:solidFill>
                  <a:srgbClr val="5C013F"/>
                </a:solidFill>
                <a:latin typeface="Sharp Grotesk Medium"/>
                <a:cs typeface="Sharp Grotesk Medium"/>
              </a:rPr>
              <a:t> </a:t>
            </a:r>
            <a:r>
              <a:rPr lang="en-GB" sz="2789" spc="-12" dirty="0">
                <a:solidFill>
                  <a:srgbClr val="5C013F"/>
                </a:solidFill>
                <a:latin typeface="Sharp Grotesk Medium"/>
                <a:cs typeface="Sharp Grotesk Medium"/>
              </a:rPr>
              <a:t>that</a:t>
            </a:r>
            <a:r>
              <a:rPr lang="en-GB" sz="2789" spc="-152"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we</a:t>
            </a:r>
            <a:r>
              <a:rPr lang="en-GB" sz="2789" spc="-152" dirty="0">
                <a:solidFill>
                  <a:srgbClr val="5C013F"/>
                </a:solidFill>
                <a:latin typeface="Sharp Grotesk Medium"/>
                <a:cs typeface="Sharp Grotesk Medium"/>
              </a:rPr>
              <a:t> </a:t>
            </a:r>
            <a:r>
              <a:rPr lang="en-GB" sz="2789" spc="-24" dirty="0">
                <a:solidFill>
                  <a:srgbClr val="5C013F"/>
                </a:solidFill>
                <a:latin typeface="Sharp Grotesk Medium"/>
                <a:cs typeface="Sharp Grotesk Medium"/>
              </a:rPr>
              <a:t>require</a:t>
            </a:r>
            <a:r>
              <a:rPr lang="en-GB" sz="2789" spc="-152" dirty="0">
                <a:solidFill>
                  <a:srgbClr val="5C013F"/>
                </a:solidFill>
                <a:latin typeface="Sharp Grotesk Medium"/>
                <a:cs typeface="Sharp Grotesk Medium"/>
              </a:rPr>
              <a:t> </a:t>
            </a:r>
            <a:r>
              <a:rPr lang="en-GB" sz="2789" spc="-30" dirty="0">
                <a:solidFill>
                  <a:srgbClr val="5C013F"/>
                </a:solidFill>
                <a:latin typeface="Sharp Grotesk Medium"/>
                <a:cs typeface="Sharp Grotesk Medium"/>
              </a:rPr>
              <a:t>for </a:t>
            </a:r>
            <a:r>
              <a:rPr lang="en-GB" sz="2789" spc="-36" dirty="0">
                <a:solidFill>
                  <a:srgbClr val="5C013F"/>
                </a:solidFill>
                <a:latin typeface="Sharp Grotesk Medium"/>
                <a:cs typeface="Sharp Grotesk Medium"/>
              </a:rPr>
              <a:t>everyone</a:t>
            </a:r>
            <a:r>
              <a:rPr lang="en-GB" sz="2789" spc="-146" dirty="0">
                <a:solidFill>
                  <a:srgbClr val="5C013F"/>
                </a:solidFill>
                <a:latin typeface="Sharp Grotesk Medium"/>
                <a:cs typeface="Sharp Grotesk Medium"/>
              </a:rPr>
              <a:t> </a:t>
            </a:r>
            <a:r>
              <a:rPr lang="en-GB" sz="2789" spc="-12" dirty="0">
                <a:solidFill>
                  <a:srgbClr val="5C013F"/>
                </a:solidFill>
                <a:latin typeface="Sharp Grotesk Medium"/>
                <a:cs typeface="Sharp Grotesk Medium"/>
              </a:rPr>
              <a:t>who’s</a:t>
            </a:r>
            <a:r>
              <a:rPr lang="en-GB" sz="2789" spc="-138" dirty="0">
                <a:solidFill>
                  <a:srgbClr val="5C013F"/>
                </a:solidFill>
                <a:latin typeface="Sharp Grotesk Medium"/>
                <a:cs typeface="Sharp Grotesk Medium"/>
              </a:rPr>
              <a:t> </a:t>
            </a:r>
            <a:r>
              <a:rPr lang="en-GB" sz="2789" spc="-49" dirty="0">
                <a:solidFill>
                  <a:srgbClr val="5C013F"/>
                </a:solidFill>
                <a:latin typeface="Sharp Grotesk Medium"/>
                <a:cs typeface="Sharp Grotesk Medium"/>
              </a:rPr>
              <a:t>involved</a:t>
            </a:r>
            <a:r>
              <a:rPr lang="en-GB" sz="2789" spc="-138"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in</a:t>
            </a:r>
            <a:r>
              <a:rPr lang="en-GB" sz="2789" spc="-138" dirty="0">
                <a:solidFill>
                  <a:srgbClr val="5C013F"/>
                </a:solidFill>
                <a:latin typeface="Sharp Grotesk Medium"/>
                <a:cs typeface="Sharp Grotesk Medium"/>
              </a:rPr>
              <a:t> </a:t>
            </a:r>
            <a:r>
              <a:rPr lang="en-GB" sz="2789" spc="-12" dirty="0">
                <a:solidFill>
                  <a:srgbClr val="5C013F"/>
                </a:solidFill>
                <a:latin typeface="Sharp Grotesk Medium"/>
                <a:cs typeface="Sharp Grotesk Medium"/>
              </a:rPr>
              <a:t>casting</a:t>
            </a:r>
            <a:r>
              <a:rPr lang="en-GB" sz="2789" spc="-138"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for</a:t>
            </a:r>
            <a:r>
              <a:rPr lang="en-GB" sz="2789" spc="-138" dirty="0">
                <a:solidFill>
                  <a:srgbClr val="5C013F"/>
                </a:solidFill>
                <a:latin typeface="Sharp Grotesk Medium"/>
                <a:cs typeface="Sharp Grotesk Medium"/>
              </a:rPr>
              <a:t> </a:t>
            </a:r>
            <a:r>
              <a:rPr lang="en-GB" sz="2789" dirty="0">
                <a:solidFill>
                  <a:srgbClr val="5C013F"/>
                </a:solidFill>
                <a:latin typeface="Sharp Grotesk Medium"/>
                <a:cs typeface="Sharp Grotesk Medium"/>
              </a:rPr>
              <a:t>our</a:t>
            </a:r>
            <a:r>
              <a:rPr lang="en-GB" sz="2789" spc="-138" dirty="0">
                <a:solidFill>
                  <a:srgbClr val="5C013F"/>
                </a:solidFill>
                <a:latin typeface="Sharp Grotesk Medium"/>
                <a:cs typeface="Sharp Grotesk Medium"/>
              </a:rPr>
              <a:t> </a:t>
            </a:r>
            <a:r>
              <a:rPr lang="en-GB" sz="2789" spc="-12" dirty="0">
                <a:solidFill>
                  <a:srgbClr val="5C013F"/>
                </a:solidFill>
                <a:latin typeface="Sharp Grotesk Medium"/>
                <a:cs typeface="Sharp Grotesk Medium"/>
              </a:rPr>
              <a:t>shows.</a:t>
            </a:r>
            <a:endParaRPr lang="en-GB" sz="2789" dirty="0">
              <a:solidFill>
                <a:srgbClr val="5C013F"/>
              </a:solidFill>
              <a:latin typeface="Sharp Grotesk Medium"/>
              <a:cs typeface="Sharp Grotesk Medium"/>
            </a:endParaRPr>
          </a:p>
        </p:txBody>
      </p:sp>
      <p:sp>
        <p:nvSpPr>
          <p:cNvPr id="5" name="object 5"/>
          <p:cNvSpPr txBox="1"/>
          <p:nvPr/>
        </p:nvSpPr>
        <p:spPr>
          <a:xfrm>
            <a:off x="16947059" y="11027641"/>
            <a:ext cx="6536856" cy="1845854"/>
          </a:xfrm>
          <a:prstGeom prst="rect">
            <a:avLst/>
          </a:prstGeom>
        </p:spPr>
        <p:txBody>
          <a:bodyPr vert="horz" wrap="square" lIns="0" tIns="14632" rIns="0" bIns="0" rtlCol="0">
            <a:spAutoFit/>
          </a:bodyPr>
          <a:lstStyle/>
          <a:p>
            <a:pPr marL="15403" marR="6161" indent="432812" algn="r">
              <a:lnSpc>
                <a:spcPct val="107600"/>
              </a:lnSpc>
              <a:spcBef>
                <a:spcPts val="115"/>
              </a:spcBef>
            </a:pPr>
            <a:r>
              <a:rPr sz="2789" dirty="0">
                <a:solidFill>
                  <a:srgbClr val="FF4370"/>
                </a:solidFill>
                <a:latin typeface="Sharp Grotesk Medium"/>
                <a:cs typeface="Sharp Grotesk Medium"/>
              </a:rPr>
              <a:t>If</a:t>
            </a:r>
            <a:r>
              <a:rPr sz="2789" spc="-138" dirty="0">
                <a:solidFill>
                  <a:srgbClr val="FF4370"/>
                </a:solidFill>
                <a:latin typeface="Sharp Grotesk Medium"/>
                <a:cs typeface="Sharp Grotesk Medium"/>
              </a:rPr>
              <a:t> </a:t>
            </a:r>
            <a:r>
              <a:rPr sz="2789" dirty="0">
                <a:solidFill>
                  <a:srgbClr val="FF4370"/>
                </a:solidFill>
                <a:latin typeface="Sharp Grotesk Medium"/>
                <a:cs typeface="Sharp Grotesk Medium"/>
              </a:rPr>
              <a:t>you</a:t>
            </a:r>
            <a:r>
              <a:rPr sz="2789" spc="-138" dirty="0">
                <a:solidFill>
                  <a:srgbClr val="FF4370"/>
                </a:solidFill>
                <a:latin typeface="Sharp Grotesk Medium"/>
                <a:cs typeface="Sharp Grotesk Medium"/>
              </a:rPr>
              <a:t> </a:t>
            </a:r>
            <a:r>
              <a:rPr sz="2789" spc="-49" dirty="0">
                <a:solidFill>
                  <a:srgbClr val="FF4370"/>
                </a:solidFill>
                <a:latin typeface="Sharp Grotesk Medium"/>
                <a:cs typeface="Sharp Grotesk Medium"/>
              </a:rPr>
              <a:t>have</a:t>
            </a:r>
            <a:r>
              <a:rPr sz="2789" spc="-133" dirty="0">
                <a:solidFill>
                  <a:srgbClr val="FF4370"/>
                </a:solidFill>
                <a:latin typeface="Sharp Grotesk Medium"/>
                <a:cs typeface="Sharp Grotesk Medium"/>
              </a:rPr>
              <a:t> </a:t>
            </a:r>
            <a:r>
              <a:rPr sz="2789" dirty="0">
                <a:solidFill>
                  <a:srgbClr val="FF4370"/>
                </a:solidFill>
                <a:latin typeface="Sharp Grotesk Medium"/>
                <a:cs typeface="Sharp Grotesk Medium"/>
              </a:rPr>
              <a:t>any</a:t>
            </a:r>
            <a:r>
              <a:rPr sz="2789" spc="-138" dirty="0">
                <a:solidFill>
                  <a:srgbClr val="FF4370"/>
                </a:solidFill>
                <a:latin typeface="Sharp Grotesk Medium"/>
                <a:cs typeface="Sharp Grotesk Medium"/>
              </a:rPr>
              <a:t> </a:t>
            </a:r>
            <a:r>
              <a:rPr sz="2789" spc="-24" dirty="0">
                <a:solidFill>
                  <a:srgbClr val="FF4370"/>
                </a:solidFill>
                <a:latin typeface="Sharp Grotesk Medium"/>
                <a:cs typeface="Sharp Grotesk Medium"/>
              </a:rPr>
              <a:t>questions,</a:t>
            </a:r>
            <a:r>
              <a:rPr sz="2789" spc="-133" dirty="0">
                <a:solidFill>
                  <a:srgbClr val="FF4370"/>
                </a:solidFill>
                <a:latin typeface="Sharp Grotesk Medium"/>
                <a:cs typeface="Sharp Grotesk Medium"/>
              </a:rPr>
              <a:t> </a:t>
            </a:r>
            <a:r>
              <a:rPr sz="2789" spc="-12" dirty="0">
                <a:solidFill>
                  <a:srgbClr val="FF4370"/>
                </a:solidFill>
                <a:latin typeface="Sharp Grotesk Medium"/>
                <a:cs typeface="Sharp Grotesk Medium"/>
              </a:rPr>
              <a:t>please contact</a:t>
            </a:r>
            <a:r>
              <a:rPr sz="2789" spc="-170" dirty="0">
                <a:solidFill>
                  <a:srgbClr val="FF4370"/>
                </a:solidFill>
                <a:latin typeface="Sharp Grotesk Medium"/>
                <a:cs typeface="Sharp Grotesk Medium"/>
              </a:rPr>
              <a:t> </a:t>
            </a:r>
            <a:r>
              <a:rPr sz="2789" dirty="0">
                <a:solidFill>
                  <a:srgbClr val="FF4370"/>
                </a:solidFill>
                <a:latin typeface="Sharp Grotesk Medium"/>
                <a:cs typeface="Sharp Grotesk Medium"/>
              </a:rPr>
              <a:t>your</a:t>
            </a:r>
            <a:r>
              <a:rPr sz="2789" spc="-164" dirty="0">
                <a:solidFill>
                  <a:srgbClr val="FF4370"/>
                </a:solidFill>
                <a:latin typeface="Sharp Grotesk Medium"/>
                <a:cs typeface="Sharp Grotesk Medium"/>
              </a:rPr>
              <a:t> </a:t>
            </a:r>
            <a:r>
              <a:rPr sz="2789" dirty="0">
                <a:solidFill>
                  <a:srgbClr val="FF4370"/>
                </a:solidFill>
                <a:latin typeface="Sharp Grotesk Medium"/>
                <a:cs typeface="Sharp Grotesk Medium"/>
              </a:rPr>
              <a:t>local</a:t>
            </a:r>
            <a:r>
              <a:rPr sz="2789" spc="-164" dirty="0">
                <a:solidFill>
                  <a:srgbClr val="FF4370"/>
                </a:solidFill>
                <a:latin typeface="Sharp Grotesk Medium"/>
                <a:cs typeface="Sharp Grotesk Medium"/>
              </a:rPr>
              <a:t> </a:t>
            </a:r>
            <a:r>
              <a:rPr sz="2789" spc="-12" dirty="0">
                <a:solidFill>
                  <a:srgbClr val="FF4370"/>
                </a:solidFill>
                <a:latin typeface="Sharp Grotesk Medium"/>
                <a:cs typeface="Sharp Grotesk Medium"/>
              </a:rPr>
              <a:t>legal</a:t>
            </a:r>
            <a:r>
              <a:rPr sz="2789" spc="-164" dirty="0">
                <a:solidFill>
                  <a:srgbClr val="FF4370"/>
                </a:solidFill>
                <a:latin typeface="Sharp Grotesk Medium"/>
                <a:cs typeface="Sharp Grotesk Medium"/>
              </a:rPr>
              <a:t> </a:t>
            </a:r>
            <a:r>
              <a:rPr sz="2789" spc="-12" dirty="0">
                <a:solidFill>
                  <a:srgbClr val="FF4370"/>
                </a:solidFill>
                <a:latin typeface="Sharp Grotesk Medium"/>
                <a:cs typeface="Sharp Grotesk Medium"/>
              </a:rPr>
              <a:t>department </a:t>
            </a:r>
            <a:r>
              <a:rPr sz="2789" dirty="0">
                <a:solidFill>
                  <a:srgbClr val="FF4370"/>
                </a:solidFill>
                <a:latin typeface="Sharp Grotesk Medium"/>
                <a:cs typeface="Sharp Grotesk Medium"/>
              </a:rPr>
              <a:t>or</a:t>
            </a:r>
            <a:r>
              <a:rPr sz="2789" spc="-127" dirty="0">
                <a:solidFill>
                  <a:srgbClr val="FF4370"/>
                </a:solidFill>
                <a:latin typeface="Sharp Grotesk Medium"/>
                <a:cs typeface="Sharp Grotesk Medium"/>
              </a:rPr>
              <a:t> </a:t>
            </a:r>
            <a:r>
              <a:rPr sz="2789" dirty="0">
                <a:solidFill>
                  <a:srgbClr val="FF4370"/>
                </a:solidFill>
                <a:latin typeface="Sharp Grotesk Medium"/>
                <a:cs typeface="Sharp Grotesk Medium"/>
              </a:rPr>
              <a:t>the</a:t>
            </a:r>
            <a:r>
              <a:rPr sz="2789" spc="-121" dirty="0">
                <a:solidFill>
                  <a:srgbClr val="FF4370"/>
                </a:solidFill>
                <a:latin typeface="Sharp Grotesk Medium"/>
                <a:cs typeface="Sharp Grotesk Medium"/>
              </a:rPr>
              <a:t> </a:t>
            </a:r>
            <a:r>
              <a:rPr lang="en-GB" sz="2789" spc="-121" dirty="0">
                <a:solidFill>
                  <a:srgbClr val="FF4370"/>
                </a:solidFill>
                <a:latin typeface="Sharp Grotesk Medium"/>
                <a:cs typeface="Sharp Grotesk Medium"/>
              </a:rPr>
              <a:t>central compliance team</a:t>
            </a:r>
            <a:r>
              <a:rPr sz="2789" spc="-12" dirty="0">
                <a:solidFill>
                  <a:srgbClr val="FF4370"/>
                </a:solidFill>
                <a:latin typeface="Sharp Grotesk Medium"/>
                <a:cs typeface="Sharp Grotesk Medium"/>
              </a:rPr>
              <a:t> (</a:t>
            </a:r>
            <a:r>
              <a:rPr lang="en-GB" sz="2789" u="sng" spc="-12" dirty="0">
                <a:solidFill>
                  <a:srgbClr val="F5C6D0"/>
                </a:solidFill>
                <a:uFill>
                  <a:solidFill>
                    <a:srgbClr val="F5C6D0"/>
                  </a:solidFill>
                </a:uFill>
                <a:latin typeface="Sharp Grotesk Medium"/>
                <a:cs typeface="Sharp Grotesk Medium"/>
              </a:rPr>
              <a:t>compliance@banijay.com</a:t>
            </a:r>
            <a:r>
              <a:rPr sz="2789" spc="-12" dirty="0">
                <a:solidFill>
                  <a:srgbClr val="FF4370"/>
                </a:solidFill>
                <a:latin typeface="Sharp Grotesk Medium"/>
                <a:cs typeface="Sharp Grotesk Medium"/>
              </a:rPr>
              <a:t>).</a:t>
            </a:r>
            <a:endParaRPr sz="2789" dirty="0">
              <a:latin typeface="Sharp Grotesk Medium"/>
              <a:cs typeface="Sharp Grotesk Medium"/>
            </a:endParaRPr>
          </a:p>
        </p:txBody>
      </p:sp>
      <p:sp>
        <p:nvSpPr>
          <p:cNvPr id="10" name="object 10"/>
          <p:cNvSpPr txBox="1"/>
          <p:nvPr/>
        </p:nvSpPr>
        <p:spPr>
          <a:xfrm>
            <a:off x="23510421" y="650028"/>
            <a:ext cx="176360" cy="291711"/>
          </a:xfrm>
          <a:prstGeom prst="rect">
            <a:avLst/>
          </a:prstGeom>
        </p:spPr>
        <p:txBody>
          <a:bodyPr vert="horz" wrap="square" lIns="0" tIns="20793" rIns="0" bIns="0" rtlCol="0">
            <a:spAutoFit/>
          </a:bodyPr>
          <a:lstStyle/>
          <a:p>
            <a:pPr marL="15403">
              <a:spcBef>
                <a:spcPts val="164"/>
              </a:spcBef>
            </a:pPr>
            <a:r>
              <a:rPr sz="1759" spc="24" dirty="0">
                <a:solidFill>
                  <a:srgbClr val="FF4370"/>
                </a:solidFill>
                <a:latin typeface="Sharp Grotesk Book"/>
                <a:cs typeface="Sharp Grotesk Book"/>
              </a:rPr>
              <a:t>2</a:t>
            </a:r>
            <a:endParaRPr sz="1759">
              <a:latin typeface="Sharp Grotesk Book"/>
              <a:cs typeface="Sharp Grotesk Book"/>
            </a:endParaRPr>
          </a:p>
        </p:txBody>
      </p:sp>
      <p:sp>
        <p:nvSpPr>
          <p:cNvPr id="20" name="object 2">
            <a:extLst>
              <a:ext uri="{FF2B5EF4-FFF2-40B4-BE49-F238E27FC236}">
                <a16:creationId xmlns:a16="http://schemas.microsoft.com/office/drawing/2014/main" id="{B9F055FF-0AF1-6BBC-92FD-84A2CF3401FC}"/>
              </a:ext>
            </a:extLst>
          </p:cNvPr>
          <p:cNvSpPr/>
          <p:nvPr/>
        </p:nvSpPr>
        <p:spPr>
          <a:xfrm>
            <a:off x="12156541" y="9524364"/>
            <a:ext cx="12226570" cy="4191043"/>
          </a:xfrm>
          <a:custGeom>
            <a:avLst/>
            <a:gdLst/>
            <a:ahLst/>
            <a:cxnLst/>
            <a:rect l="l" t="t" r="r" b="b"/>
            <a:pathLst>
              <a:path w="10081260" h="3455670">
                <a:moveTo>
                  <a:pt x="10080632" y="313634"/>
                </a:moveTo>
                <a:lnTo>
                  <a:pt x="9989695" y="290694"/>
                </a:lnTo>
                <a:lnTo>
                  <a:pt x="9912672" y="272014"/>
                </a:lnTo>
                <a:lnTo>
                  <a:pt x="9835575" y="253963"/>
                </a:lnTo>
                <a:lnTo>
                  <a:pt x="9758407" y="236541"/>
                </a:lnTo>
                <a:lnTo>
                  <a:pt x="9681173" y="219746"/>
                </a:lnTo>
                <a:lnTo>
                  <a:pt x="9603876" y="203577"/>
                </a:lnTo>
                <a:lnTo>
                  <a:pt x="9526518" y="188035"/>
                </a:lnTo>
                <a:lnTo>
                  <a:pt x="9449105" y="173116"/>
                </a:lnTo>
                <a:lnTo>
                  <a:pt x="9371639" y="158822"/>
                </a:lnTo>
                <a:lnTo>
                  <a:pt x="9294124" y="145150"/>
                </a:lnTo>
                <a:lnTo>
                  <a:pt x="9216564" y="132100"/>
                </a:lnTo>
                <a:lnTo>
                  <a:pt x="9138962" y="119671"/>
                </a:lnTo>
                <a:lnTo>
                  <a:pt x="9061321" y="107861"/>
                </a:lnTo>
                <a:lnTo>
                  <a:pt x="8983645" y="96671"/>
                </a:lnTo>
                <a:lnTo>
                  <a:pt x="8905938" y="86098"/>
                </a:lnTo>
                <a:lnTo>
                  <a:pt x="8828203" y="76143"/>
                </a:lnTo>
                <a:lnTo>
                  <a:pt x="8750443" y="66803"/>
                </a:lnTo>
                <a:lnTo>
                  <a:pt x="8672663" y="58079"/>
                </a:lnTo>
                <a:lnTo>
                  <a:pt x="8594866" y="49969"/>
                </a:lnTo>
                <a:lnTo>
                  <a:pt x="8517055" y="42472"/>
                </a:lnTo>
                <a:lnTo>
                  <a:pt x="8439233" y="35588"/>
                </a:lnTo>
                <a:lnTo>
                  <a:pt x="8361405" y="29315"/>
                </a:lnTo>
                <a:lnTo>
                  <a:pt x="8283574" y="23652"/>
                </a:lnTo>
                <a:lnTo>
                  <a:pt x="8205744" y="18599"/>
                </a:lnTo>
                <a:lnTo>
                  <a:pt x="8127917" y="14154"/>
                </a:lnTo>
                <a:lnTo>
                  <a:pt x="8050098" y="10317"/>
                </a:lnTo>
                <a:lnTo>
                  <a:pt x="7972289" y="7086"/>
                </a:lnTo>
                <a:lnTo>
                  <a:pt x="7894496" y="4461"/>
                </a:lnTo>
                <a:lnTo>
                  <a:pt x="7816720" y="2441"/>
                </a:lnTo>
                <a:lnTo>
                  <a:pt x="7738966" y="1025"/>
                </a:lnTo>
                <a:lnTo>
                  <a:pt x="7661237" y="211"/>
                </a:lnTo>
                <a:lnTo>
                  <a:pt x="7583537" y="0"/>
                </a:lnTo>
                <a:lnTo>
                  <a:pt x="7505869" y="389"/>
                </a:lnTo>
                <a:lnTo>
                  <a:pt x="7428237" y="1378"/>
                </a:lnTo>
                <a:lnTo>
                  <a:pt x="7350644" y="2966"/>
                </a:lnTo>
                <a:lnTo>
                  <a:pt x="7273094" y="5153"/>
                </a:lnTo>
                <a:lnTo>
                  <a:pt x="7195591" y="7936"/>
                </a:lnTo>
                <a:lnTo>
                  <a:pt x="7118137" y="11316"/>
                </a:lnTo>
                <a:lnTo>
                  <a:pt x="7040737" y="15291"/>
                </a:lnTo>
                <a:lnTo>
                  <a:pt x="6963393" y="19861"/>
                </a:lnTo>
                <a:lnTo>
                  <a:pt x="6886110" y="25023"/>
                </a:lnTo>
                <a:lnTo>
                  <a:pt x="6808891" y="30779"/>
                </a:lnTo>
                <a:lnTo>
                  <a:pt x="6731740" y="37125"/>
                </a:lnTo>
                <a:lnTo>
                  <a:pt x="6654660" y="44062"/>
                </a:lnTo>
                <a:lnTo>
                  <a:pt x="6577654" y="51589"/>
                </a:lnTo>
                <a:lnTo>
                  <a:pt x="6500727" y="59705"/>
                </a:lnTo>
                <a:lnTo>
                  <a:pt x="6423881" y="68408"/>
                </a:lnTo>
                <a:lnTo>
                  <a:pt x="6347121" y="77697"/>
                </a:lnTo>
                <a:lnTo>
                  <a:pt x="6270449" y="87573"/>
                </a:lnTo>
                <a:lnTo>
                  <a:pt x="6193870" y="98034"/>
                </a:lnTo>
                <a:lnTo>
                  <a:pt x="6117386" y="109078"/>
                </a:lnTo>
                <a:lnTo>
                  <a:pt x="6041002" y="120705"/>
                </a:lnTo>
                <a:lnTo>
                  <a:pt x="5964721" y="132915"/>
                </a:lnTo>
                <a:lnTo>
                  <a:pt x="5888546" y="145705"/>
                </a:lnTo>
                <a:lnTo>
                  <a:pt x="5812481" y="159076"/>
                </a:lnTo>
                <a:lnTo>
                  <a:pt x="5736530" y="173025"/>
                </a:lnTo>
                <a:lnTo>
                  <a:pt x="5660696" y="187553"/>
                </a:lnTo>
                <a:lnTo>
                  <a:pt x="5584982" y="202658"/>
                </a:lnTo>
                <a:lnTo>
                  <a:pt x="5509392" y="218340"/>
                </a:lnTo>
                <a:lnTo>
                  <a:pt x="5433931" y="234597"/>
                </a:lnTo>
                <a:lnTo>
                  <a:pt x="5358600" y="251428"/>
                </a:lnTo>
                <a:lnTo>
                  <a:pt x="5283404" y="268833"/>
                </a:lnTo>
                <a:lnTo>
                  <a:pt x="5208346" y="286811"/>
                </a:lnTo>
                <a:lnTo>
                  <a:pt x="5133430" y="305360"/>
                </a:lnTo>
                <a:lnTo>
                  <a:pt x="5058659" y="324479"/>
                </a:lnTo>
                <a:lnTo>
                  <a:pt x="4984037" y="344169"/>
                </a:lnTo>
                <a:lnTo>
                  <a:pt x="4909568" y="364427"/>
                </a:lnTo>
                <a:lnTo>
                  <a:pt x="4835254" y="385253"/>
                </a:lnTo>
                <a:lnTo>
                  <a:pt x="4761100" y="406645"/>
                </a:lnTo>
                <a:lnTo>
                  <a:pt x="4687109" y="428604"/>
                </a:lnTo>
                <a:lnTo>
                  <a:pt x="4613285" y="451128"/>
                </a:lnTo>
                <a:lnTo>
                  <a:pt x="4539630" y="474216"/>
                </a:lnTo>
                <a:lnTo>
                  <a:pt x="4466149" y="497866"/>
                </a:lnTo>
                <a:lnTo>
                  <a:pt x="4392845" y="522079"/>
                </a:lnTo>
                <a:lnTo>
                  <a:pt x="4319722" y="546853"/>
                </a:lnTo>
                <a:lnTo>
                  <a:pt x="4246783" y="572188"/>
                </a:lnTo>
                <a:lnTo>
                  <a:pt x="4174032" y="598081"/>
                </a:lnTo>
                <a:lnTo>
                  <a:pt x="4101472" y="624533"/>
                </a:lnTo>
                <a:lnTo>
                  <a:pt x="4029107" y="651543"/>
                </a:lnTo>
                <a:lnTo>
                  <a:pt x="3956940" y="679109"/>
                </a:lnTo>
                <a:lnTo>
                  <a:pt x="3884975" y="707230"/>
                </a:lnTo>
                <a:lnTo>
                  <a:pt x="3813216" y="735906"/>
                </a:lnTo>
                <a:lnTo>
                  <a:pt x="3741665" y="765135"/>
                </a:lnTo>
                <a:lnTo>
                  <a:pt x="3670327" y="794918"/>
                </a:lnTo>
                <a:lnTo>
                  <a:pt x="3599205" y="825251"/>
                </a:lnTo>
                <a:lnTo>
                  <a:pt x="3528302" y="856136"/>
                </a:lnTo>
                <a:lnTo>
                  <a:pt x="3457623" y="887571"/>
                </a:lnTo>
                <a:lnTo>
                  <a:pt x="3387170" y="919554"/>
                </a:lnTo>
                <a:lnTo>
                  <a:pt x="3316947" y="952085"/>
                </a:lnTo>
                <a:lnTo>
                  <a:pt x="3246958" y="985164"/>
                </a:lnTo>
                <a:lnTo>
                  <a:pt x="3177206" y="1018788"/>
                </a:lnTo>
                <a:lnTo>
                  <a:pt x="3107694" y="1052958"/>
                </a:lnTo>
                <a:lnTo>
                  <a:pt x="3038428" y="1087671"/>
                </a:lnTo>
                <a:lnTo>
                  <a:pt x="2969408" y="1122928"/>
                </a:lnTo>
                <a:lnTo>
                  <a:pt x="2900641" y="1158727"/>
                </a:lnTo>
                <a:lnTo>
                  <a:pt x="2832128" y="1195067"/>
                </a:lnTo>
                <a:lnTo>
                  <a:pt x="2763873" y="1231948"/>
                </a:lnTo>
                <a:lnTo>
                  <a:pt x="2695881" y="1269368"/>
                </a:lnTo>
                <a:lnTo>
                  <a:pt x="2628154" y="1307327"/>
                </a:lnTo>
                <a:lnTo>
                  <a:pt x="2560696" y="1345823"/>
                </a:lnTo>
                <a:lnTo>
                  <a:pt x="2493510" y="1384856"/>
                </a:lnTo>
                <a:lnTo>
                  <a:pt x="2426601" y="1424424"/>
                </a:lnTo>
                <a:lnTo>
                  <a:pt x="2359971" y="1464527"/>
                </a:lnTo>
                <a:lnTo>
                  <a:pt x="2293624" y="1505164"/>
                </a:lnTo>
                <a:lnTo>
                  <a:pt x="2227564" y="1546334"/>
                </a:lnTo>
                <a:lnTo>
                  <a:pt x="2161795" y="1588035"/>
                </a:lnTo>
                <a:lnTo>
                  <a:pt x="2096319" y="1630267"/>
                </a:lnTo>
                <a:lnTo>
                  <a:pt x="2031140" y="1673030"/>
                </a:lnTo>
                <a:lnTo>
                  <a:pt x="1966262" y="1716321"/>
                </a:lnTo>
                <a:lnTo>
                  <a:pt x="1901689" y="1760140"/>
                </a:lnTo>
                <a:lnTo>
                  <a:pt x="1837423" y="1804487"/>
                </a:lnTo>
                <a:lnTo>
                  <a:pt x="1773469" y="1849359"/>
                </a:lnTo>
                <a:lnTo>
                  <a:pt x="1709830" y="1894757"/>
                </a:lnTo>
                <a:lnTo>
                  <a:pt x="1646509" y="1940679"/>
                </a:lnTo>
                <a:lnTo>
                  <a:pt x="1583510" y="1987124"/>
                </a:lnTo>
                <a:lnTo>
                  <a:pt x="1520837" y="2034092"/>
                </a:lnTo>
                <a:lnTo>
                  <a:pt x="1458493" y="2081581"/>
                </a:lnTo>
                <a:lnTo>
                  <a:pt x="1396481" y="2129591"/>
                </a:lnTo>
                <a:lnTo>
                  <a:pt x="1334806" y="2178120"/>
                </a:lnTo>
                <a:lnTo>
                  <a:pt x="1273471" y="2227168"/>
                </a:lnTo>
                <a:lnTo>
                  <a:pt x="1212478" y="2276734"/>
                </a:lnTo>
                <a:lnTo>
                  <a:pt x="1151833" y="2326816"/>
                </a:lnTo>
                <a:lnTo>
                  <a:pt x="1091537" y="2377414"/>
                </a:lnTo>
                <a:lnTo>
                  <a:pt x="1031596" y="2428526"/>
                </a:lnTo>
                <a:lnTo>
                  <a:pt x="972012" y="2480153"/>
                </a:lnTo>
                <a:lnTo>
                  <a:pt x="912789" y="2532293"/>
                </a:lnTo>
                <a:lnTo>
                  <a:pt x="853930" y="2584944"/>
                </a:lnTo>
                <a:lnTo>
                  <a:pt x="795439" y="2638107"/>
                </a:lnTo>
                <a:lnTo>
                  <a:pt x="737320" y="2691779"/>
                </a:lnTo>
                <a:lnTo>
                  <a:pt x="679576" y="2745961"/>
                </a:lnTo>
                <a:lnTo>
                  <a:pt x="622210" y="2800651"/>
                </a:lnTo>
                <a:lnTo>
                  <a:pt x="565227" y="2855848"/>
                </a:lnTo>
                <a:lnTo>
                  <a:pt x="508629" y="2911551"/>
                </a:lnTo>
                <a:lnTo>
                  <a:pt x="452420" y="2967760"/>
                </a:lnTo>
                <a:lnTo>
                  <a:pt x="396604" y="3024473"/>
                </a:lnTo>
                <a:lnTo>
                  <a:pt x="341184" y="3081689"/>
                </a:lnTo>
                <a:lnTo>
                  <a:pt x="286164" y="3139409"/>
                </a:lnTo>
                <a:lnTo>
                  <a:pt x="231548" y="3197629"/>
                </a:lnTo>
                <a:lnTo>
                  <a:pt x="177338" y="3256350"/>
                </a:lnTo>
                <a:lnTo>
                  <a:pt x="123538" y="3315571"/>
                </a:lnTo>
                <a:lnTo>
                  <a:pt x="70153" y="3375291"/>
                </a:lnTo>
                <a:lnTo>
                  <a:pt x="17185" y="3435508"/>
                </a:lnTo>
                <a:lnTo>
                  <a:pt x="0" y="3455364"/>
                </a:lnTo>
              </a:path>
            </a:pathLst>
          </a:custGeom>
          <a:ln w="50800" cap="rnd">
            <a:solidFill>
              <a:srgbClr val="FF4370"/>
            </a:solidFill>
          </a:ln>
        </p:spPr>
        <p:txBody>
          <a:bodyPr wrap="square" lIns="0" tIns="0" rIns="0" bIns="0" rtlCol="0"/>
          <a:lstStyle/>
          <a:p>
            <a:endParaRPr/>
          </a:p>
        </p:txBody>
      </p:sp>
      <p:pic>
        <p:nvPicPr>
          <p:cNvPr id="2" name="Graphic 2">
            <a:extLst>
              <a:ext uri="{FF2B5EF4-FFF2-40B4-BE49-F238E27FC236}">
                <a16:creationId xmlns:a16="http://schemas.microsoft.com/office/drawing/2014/main" id="{45C8B987-CCA0-4DC9-89B5-86A9EC0B8F2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EA8CF895-0E34-89F1-1EA8-3663543D01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4" y="0"/>
            <a:ext cx="24382800" cy="4114596"/>
          </a:xfrm>
          <a:prstGeom prst="rect">
            <a:avLst/>
          </a:prstGeom>
        </p:spPr>
      </p:pic>
      <p:sp>
        <p:nvSpPr>
          <p:cNvPr id="17" name="object 17"/>
          <p:cNvSpPr txBox="1"/>
          <p:nvPr/>
        </p:nvSpPr>
        <p:spPr>
          <a:xfrm>
            <a:off x="23505394" y="650028"/>
            <a:ext cx="181750" cy="291711"/>
          </a:xfrm>
          <a:prstGeom prst="rect">
            <a:avLst/>
          </a:prstGeom>
        </p:spPr>
        <p:txBody>
          <a:bodyPr vert="horz" wrap="square" lIns="0" tIns="20793" rIns="0" bIns="0" rtlCol="0">
            <a:spAutoFit/>
          </a:bodyPr>
          <a:lstStyle/>
          <a:p>
            <a:pPr marL="15403">
              <a:spcBef>
                <a:spcPts val="164"/>
              </a:spcBef>
            </a:pPr>
            <a:r>
              <a:rPr sz="1759" spc="24" dirty="0">
                <a:solidFill>
                  <a:srgbClr val="FF4370"/>
                </a:solidFill>
                <a:latin typeface="Sharp Grotesk Book"/>
                <a:cs typeface="Sharp Grotesk Book"/>
              </a:rPr>
              <a:t>3</a:t>
            </a:r>
            <a:endParaRPr sz="1759">
              <a:latin typeface="Sharp Grotesk Book"/>
              <a:cs typeface="Sharp Grotesk Book"/>
            </a:endParaRPr>
          </a:p>
        </p:txBody>
      </p:sp>
      <p:sp>
        <p:nvSpPr>
          <p:cNvPr id="11" name="object 2">
            <a:extLst>
              <a:ext uri="{FF2B5EF4-FFF2-40B4-BE49-F238E27FC236}">
                <a16:creationId xmlns:a16="http://schemas.microsoft.com/office/drawing/2014/main" id="{93BCC006-48EC-D6EC-A794-01F8B44EE781}"/>
              </a:ext>
            </a:extLst>
          </p:cNvPr>
          <p:cNvSpPr txBox="1"/>
          <p:nvPr/>
        </p:nvSpPr>
        <p:spPr>
          <a:xfrm>
            <a:off x="898994" y="4840164"/>
            <a:ext cx="7143690" cy="383387"/>
          </a:xfrm>
          <a:prstGeom prst="rect">
            <a:avLst/>
          </a:prstGeom>
        </p:spPr>
        <p:txBody>
          <a:bodyPr vert="horz" wrap="square" lIns="0" tIns="19253" rIns="0" bIns="0" rtlCol="0">
            <a:spAutoFit/>
          </a:bodyPr>
          <a:lstStyle/>
          <a:p>
            <a:pPr marL="15403">
              <a:spcBef>
                <a:spcPts val="152"/>
              </a:spcBef>
            </a:pPr>
            <a:r>
              <a:rPr sz="2365" dirty="0">
                <a:solidFill>
                  <a:srgbClr val="FF4370"/>
                </a:solidFill>
                <a:latin typeface="Sharp Grotesk Medium"/>
                <a:cs typeface="Sharp Grotesk Medium"/>
              </a:rPr>
              <a:t>Type</a:t>
            </a:r>
            <a:r>
              <a:rPr sz="2365" spc="-79" dirty="0">
                <a:solidFill>
                  <a:srgbClr val="FF4370"/>
                </a:solidFill>
                <a:latin typeface="Sharp Grotesk Medium"/>
                <a:cs typeface="Sharp Grotesk Medium"/>
              </a:rPr>
              <a:t> </a:t>
            </a:r>
            <a:r>
              <a:rPr sz="2365" dirty="0">
                <a:solidFill>
                  <a:srgbClr val="FF4370"/>
                </a:solidFill>
                <a:latin typeface="Sharp Grotesk Medium"/>
                <a:cs typeface="Sharp Grotesk Medium"/>
              </a:rPr>
              <a:t>of</a:t>
            </a:r>
            <a:r>
              <a:rPr sz="2365" spc="-79" dirty="0">
                <a:solidFill>
                  <a:srgbClr val="FF4370"/>
                </a:solidFill>
                <a:latin typeface="Sharp Grotesk Medium"/>
                <a:cs typeface="Sharp Grotesk Medium"/>
              </a:rPr>
              <a:t> </a:t>
            </a:r>
            <a:r>
              <a:rPr sz="2365" dirty="0">
                <a:solidFill>
                  <a:srgbClr val="FF4370"/>
                </a:solidFill>
                <a:latin typeface="Sharp Grotesk Medium"/>
                <a:cs typeface="Sharp Grotesk Medium"/>
              </a:rPr>
              <a:t>personal</a:t>
            </a:r>
            <a:r>
              <a:rPr sz="2365" spc="-79" dirty="0">
                <a:solidFill>
                  <a:srgbClr val="FF4370"/>
                </a:solidFill>
                <a:latin typeface="Sharp Grotesk Medium"/>
                <a:cs typeface="Sharp Grotesk Medium"/>
              </a:rPr>
              <a:t> </a:t>
            </a:r>
            <a:r>
              <a:rPr sz="2365" spc="-24" dirty="0">
                <a:solidFill>
                  <a:srgbClr val="FF4370"/>
                </a:solidFill>
                <a:latin typeface="Sharp Grotesk Medium"/>
                <a:cs typeface="Sharp Grotesk Medium"/>
              </a:rPr>
              <a:t>data</a:t>
            </a:r>
            <a:endParaRPr sz="2365" dirty="0">
              <a:latin typeface="Sharp Grotesk Medium"/>
              <a:cs typeface="Sharp Grotesk Medium"/>
            </a:endParaRPr>
          </a:p>
        </p:txBody>
      </p:sp>
      <p:sp>
        <p:nvSpPr>
          <p:cNvPr id="12" name="object 3">
            <a:extLst>
              <a:ext uri="{FF2B5EF4-FFF2-40B4-BE49-F238E27FC236}">
                <a16:creationId xmlns:a16="http://schemas.microsoft.com/office/drawing/2014/main" id="{17DE0AB6-ADA8-51D3-2032-FAC56B7E69F8}"/>
              </a:ext>
            </a:extLst>
          </p:cNvPr>
          <p:cNvSpPr txBox="1"/>
          <p:nvPr/>
        </p:nvSpPr>
        <p:spPr>
          <a:xfrm>
            <a:off x="898969" y="5297332"/>
            <a:ext cx="7143718" cy="6063363"/>
          </a:xfrm>
          <a:prstGeom prst="rect">
            <a:avLst/>
          </a:prstGeom>
        </p:spPr>
        <p:txBody>
          <a:bodyPr vert="horz" wrap="square" lIns="0" tIns="15403" rIns="0" bIns="0" rtlCol="0">
            <a:spAutoFit/>
          </a:bodyPr>
          <a:lstStyle/>
          <a:p>
            <a:pPr marL="472088" marR="6161" indent="-457456" algn="just">
              <a:lnSpc>
                <a:spcPct val="116599"/>
              </a:lnSpc>
              <a:spcBef>
                <a:spcPts val="121"/>
              </a:spcBef>
              <a:buSzPct val="125000"/>
              <a:buBlip>
                <a:blip r:embed="rId4"/>
              </a:buBlip>
            </a:pPr>
            <a:r>
              <a:rPr sz="2001" dirty="0">
                <a:solidFill>
                  <a:srgbClr val="5C013F"/>
                </a:solidFill>
                <a:latin typeface="Sharp Grotesk Book"/>
                <a:cs typeface="Sharp Grotesk Book"/>
              </a:rPr>
              <a:t>Determine</a:t>
            </a:r>
            <a:r>
              <a:rPr sz="2001" spc="321" dirty="0">
                <a:solidFill>
                  <a:srgbClr val="5C013F"/>
                </a:solidFill>
                <a:latin typeface="Sharp Grotesk Book"/>
                <a:cs typeface="Sharp Grotesk Book"/>
              </a:rPr>
              <a:t>  </a:t>
            </a:r>
            <a:r>
              <a:rPr sz="2001" dirty="0">
                <a:solidFill>
                  <a:srgbClr val="5C013F"/>
                </a:solidFill>
                <a:latin typeface="Sharp Grotesk Book"/>
                <a:cs typeface="Sharp Grotesk Book"/>
              </a:rPr>
              <a:t>what</a:t>
            </a:r>
            <a:r>
              <a:rPr sz="2001" spc="321" dirty="0">
                <a:solidFill>
                  <a:srgbClr val="5C013F"/>
                </a:solidFill>
                <a:latin typeface="Sharp Grotesk Book"/>
                <a:cs typeface="Sharp Grotesk Book"/>
              </a:rPr>
              <a:t>  </a:t>
            </a:r>
            <a:r>
              <a:rPr sz="2001" dirty="0">
                <a:solidFill>
                  <a:srgbClr val="5C013F"/>
                </a:solidFill>
                <a:latin typeface="Sharp Grotesk Book"/>
                <a:cs typeface="Sharp Grotesk Book"/>
              </a:rPr>
              <a:t>information</a:t>
            </a:r>
            <a:r>
              <a:rPr sz="2001" spc="321" dirty="0">
                <a:solidFill>
                  <a:srgbClr val="5C013F"/>
                </a:solidFill>
                <a:latin typeface="Sharp Grotesk Book"/>
                <a:cs typeface="Sharp Grotesk Book"/>
              </a:rPr>
              <a:t>  </a:t>
            </a:r>
            <a:r>
              <a:rPr sz="2001" dirty="0">
                <a:solidFill>
                  <a:srgbClr val="5C013F"/>
                </a:solidFill>
                <a:latin typeface="Sharp Grotesk Book"/>
                <a:cs typeface="Sharp Grotesk Book"/>
              </a:rPr>
              <a:t>you</a:t>
            </a:r>
            <a:r>
              <a:rPr sz="2001" spc="327" dirty="0">
                <a:solidFill>
                  <a:srgbClr val="5C013F"/>
                </a:solidFill>
                <a:latin typeface="Sharp Grotesk Book"/>
                <a:cs typeface="Sharp Grotesk Book"/>
              </a:rPr>
              <a:t>  </a:t>
            </a:r>
            <a:r>
              <a:rPr sz="2001" dirty="0">
                <a:solidFill>
                  <a:srgbClr val="5C013F"/>
                </a:solidFill>
                <a:latin typeface="Sharp Grotesk Book"/>
                <a:cs typeface="Sharp Grotesk Book"/>
              </a:rPr>
              <a:t>need</a:t>
            </a:r>
            <a:r>
              <a:rPr sz="2001" spc="321" dirty="0">
                <a:solidFill>
                  <a:srgbClr val="5C013F"/>
                </a:solidFill>
                <a:latin typeface="Sharp Grotesk Book"/>
                <a:cs typeface="Sharp Grotesk Book"/>
              </a:rPr>
              <a:t>  </a:t>
            </a:r>
            <a:r>
              <a:rPr sz="2001" spc="-24" dirty="0">
                <a:solidFill>
                  <a:srgbClr val="5C013F"/>
                </a:solidFill>
                <a:latin typeface="Sharp Grotesk Book"/>
                <a:cs typeface="Sharp Grotesk Book"/>
              </a:rPr>
              <a:t>from </a:t>
            </a:r>
            <a:r>
              <a:rPr sz="2001" dirty="0">
                <a:solidFill>
                  <a:srgbClr val="5C013F"/>
                </a:solidFill>
                <a:latin typeface="Sharp Grotesk Book"/>
                <a:cs typeface="Sharp Grotesk Book"/>
              </a:rPr>
              <a:t>participants</a:t>
            </a:r>
            <a:r>
              <a:rPr sz="2001" spc="546" dirty="0">
                <a:solidFill>
                  <a:srgbClr val="5C013F"/>
                </a:solidFill>
                <a:latin typeface="Sharp Grotesk Book"/>
                <a:cs typeface="Sharp Grotesk Book"/>
              </a:rPr>
              <a:t> </a:t>
            </a:r>
            <a:r>
              <a:rPr sz="2001" dirty="0">
                <a:solidFill>
                  <a:srgbClr val="5C013F"/>
                </a:solidFill>
                <a:latin typeface="Sharp Grotesk Book"/>
                <a:cs typeface="Sharp Grotesk Book"/>
              </a:rPr>
              <a:t>and</a:t>
            </a:r>
            <a:r>
              <a:rPr sz="2001" spc="552" dirty="0">
                <a:solidFill>
                  <a:srgbClr val="5C013F"/>
                </a:solidFill>
                <a:latin typeface="Sharp Grotesk Book"/>
                <a:cs typeface="Sharp Grotesk Book"/>
              </a:rPr>
              <a:t> </a:t>
            </a:r>
            <a:r>
              <a:rPr sz="2001" dirty="0">
                <a:solidFill>
                  <a:srgbClr val="5C013F"/>
                </a:solidFill>
                <a:latin typeface="Sharp Grotesk Book"/>
                <a:cs typeface="Sharp Grotesk Book"/>
              </a:rPr>
              <a:t>at</a:t>
            </a:r>
            <a:r>
              <a:rPr sz="2001" spc="546" dirty="0">
                <a:solidFill>
                  <a:srgbClr val="5C013F"/>
                </a:solidFill>
                <a:latin typeface="Sharp Grotesk Book"/>
                <a:cs typeface="Sharp Grotesk Book"/>
              </a:rPr>
              <a:t> </a:t>
            </a:r>
            <a:r>
              <a:rPr sz="2001" dirty="0">
                <a:solidFill>
                  <a:srgbClr val="5C013F"/>
                </a:solidFill>
                <a:latin typeface="Sharp Grotesk Book"/>
                <a:cs typeface="Sharp Grotesk Book"/>
              </a:rPr>
              <a:t>what</a:t>
            </a:r>
            <a:r>
              <a:rPr sz="2001" spc="552" dirty="0">
                <a:solidFill>
                  <a:srgbClr val="5C013F"/>
                </a:solidFill>
                <a:latin typeface="Sharp Grotesk Book"/>
                <a:cs typeface="Sharp Grotesk Book"/>
              </a:rPr>
              <a:t> </a:t>
            </a:r>
            <a:r>
              <a:rPr sz="2001" dirty="0">
                <a:solidFill>
                  <a:srgbClr val="5C013F"/>
                </a:solidFill>
                <a:latin typeface="Sharp Grotesk Book"/>
                <a:cs typeface="Sharp Grotesk Book"/>
              </a:rPr>
              <a:t>phase</a:t>
            </a:r>
            <a:r>
              <a:rPr sz="2001" spc="552" dirty="0">
                <a:solidFill>
                  <a:srgbClr val="5C013F"/>
                </a:solidFill>
                <a:latin typeface="Sharp Grotesk Book"/>
                <a:cs typeface="Sharp Grotesk Book"/>
              </a:rPr>
              <a:t> </a:t>
            </a:r>
            <a:r>
              <a:rPr sz="2001" dirty="0">
                <a:solidFill>
                  <a:srgbClr val="5C013F"/>
                </a:solidFill>
                <a:latin typeface="Sharp Grotesk Book"/>
                <a:cs typeface="Sharp Grotesk Book"/>
              </a:rPr>
              <a:t>of</a:t>
            </a:r>
            <a:r>
              <a:rPr sz="2001" spc="546" dirty="0">
                <a:solidFill>
                  <a:srgbClr val="5C013F"/>
                </a:solidFill>
                <a:latin typeface="Sharp Grotesk Book"/>
                <a:cs typeface="Sharp Grotesk Book"/>
              </a:rPr>
              <a:t> </a:t>
            </a:r>
            <a:r>
              <a:rPr sz="2001" dirty="0">
                <a:solidFill>
                  <a:srgbClr val="5C013F"/>
                </a:solidFill>
                <a:latin typeface="Sharp Grotesk Book"/>
                <a:cs typeface="Sharp Grotesk Book"/>
              </a:rPr>
              <a:t>the</a:t>
            </a:r>
            <a:r>
              <a:rPr sz="2001" spc="552" dirty="0">
                <a:solidFill>
                  <a:srgbClr val="5C013F"/>
                </a:solidFill>
                <a:latin typeface="Sharp Grotesk Book"/>
                <a:cs typeface="Sharp Grotesk Book"/>
              </a:rPr>
              <a:t> </a:t>
            </a:r>
            <a:r>
              <a:rPr sz="2001" spc="-12" dirty="0">
                <a:solidFill>
                  <a:srgbClr val="5C013F"/>
                </a:solidFill>
                <a:latin typeface="Sharp Grotesk Book"/>
                <a:cs typeface="Sharp Grotesk Book"/>
              </a:rPr>
              <a:t>casting </a:t>
            </a:r>
            <a:r>
              <a:rPr sz="2001" dirty="0">
                <a:solidFill>
                  <a:srgbClr val="5C013F"/>
                </a:solidFill>
                <a:latin typeface="Sharp Grotesk Book"/>
                <a:cs typeface="Sharp Grotesk Book"/>
              </a:rPr>
              <a:t>process</a:t>
            </a:r>
            <a:r>
              <a:rPr sz="2001" spc="503" dirty="0">
                <a:solidFill>
                  <a:srgbClr val="5C013F"/>
                </a:solidFill>
                <a:latin typeface="Sharp Grotesk Book"/>
                <a:cs typeface="Sharp Grotesk Book"/>
              </a:rPr>
              <a:t> </a:t>
            </a:r>
            <a:r>
              <a:rPr sz="2001" dirty="0">
                <a:solidFill>
                  <a:srgbClr val="5C013F"/>
                </a:solidFill>
                <a:latin typeface="Sharp Grotesk Medium"/>
                <a:cs typeface="Sharp Grotesk Medium"/>
              </a:rPr>
              <a:t>(please</a:t>
            </a:r>
            <a:r>
              <a:rPr sz="2001" spc="479" dirty="0">
                <a:solidFill>
                  <a:srgbClr val="5C013F"/>
                </a:solidFill>
                <a:latin typeface="Sharp Grotesk Medium"/>
                <a:cs typeface="Sharp Grotesk Medium"/>
              </a:rPr>
              <a:t> </a:t>
            </a:r>
            <a:r>
              <a:rPr sz="2001" dirty="0">
                <a:solidFill>
                  <a:srgbClr val="5C013F"/>
                </a:solidFill>
                <a:latin typeface="Sharp Grotesk Medium"/>
                <a:cs typeface="Sharp Grotesk Medium"/>
              </a:rPr>
              <a:t>also</a:t>
            </a:r>
            <a:r>
              <a:rPr sz="2001" spc="479" dirty="0">
                <a:solidFill>
                  <a:srgbClr val="5C013F"/>
                </a:solidFill>
                <a:latin typeface="Sharp Grotesk Medium"/>
                <a:cs typeface="Sharp Grotesk Medium"/>
              </a:rPr>
              <a:t> </a:t>
            </a:r>
            <a:r>
              <a:rPr sz="2001" dirty="0">
                <a:solidFill>
                  <a:srgbClr val="5C013F"/>
                </a:solidFill>
                <a:latin typeface="Sharp Grotesk Medium"/>
                <a:cs typeface="Sharp Grotesk Medium"/>
              </a:rPr>
              <a:t>see</a:t>
            </a:r>
            <a:r>
              <a:rPr sz="2001" spc="485" dirty="0">
                <a:solidFill>
                  <a:srgbClr val="5C013F"/>
                </a:solidFill>
                <a:latin typeface="Sharp Grotesk Medium"/>
                <a:cs typeface="Sharp Grotesk Medium"/>
              </a:rPr>
              <a:t> </a:t>
            </a:r>
            <a:r>
              <a:rPr sz="2001" dirty="0">
                <a:solidFill>
                  <a:srgbClr val="5C013F"/>
                </a:solidFill>
                <a:latin typeface="Sharp Grotesk Medium"/>
                <a:cs typeface="Sharp Grotesk Medium"/>
              </a:rPr>
              <a:t>paragraph</a:t>
            </a:r>
            <a:r>
              <a:rPr sz="2001" spc="479" dirty="0">
                <a:solidFill>
                  <a:srgbClr val="5C013F"/>
                </a:solidFill>
                <a:latin typeface="Sharp Grotesk Medium"/>
                <a:cs typeface="Sharp Grotesk Medium"/>
              </a:rPr>
              <a:t> </a:t>
            </a:r>
            <a:r>
              <a:rPr sz="2001" dirty="0">
                <a:solidFill>
                  <a:srgbClr val="5C013F"/>
                </a:solidFill>
                <a:latin typeface="Sharp Grotesk Medium"/>
                <a:cs typeface="Sharp Grotesk Medium"/>
              </a:rPr>
              <a:t>2,</a:t>
            </a:r>
            <a:r>
              <a:rPr sz="2001" spc="485" dirty="0">
                <a:solidFill>
                  <a:srgbClr val="5C013F"/>
                </a:solidFill>
                <a:latin typeface="Sharp Grotesk Medium"/>
                <a:cs typeface="Sharp Grotesk Medium"/>
              </a:rPr>
              <a:t> </a:t>
            </a:r>
            <a:r>
              <a:rPr sz="2001" dirty="0">
                <a:solidFill>
                  <a:srgbClr val="5C013F"/>
                </a:solidFill>
                <a:latin typeface="Sharp Grotesk Medium"/>
                <a:cs typeface="Sharp Grotesk Medium"/>
              </a:rPr>
              <a:t>and</a:t>
            </a:r>
            <a:r>
              <a:rPr sz="2001" spc="479" dirty="0">
                <a:solidFill>
                  <a:srgbClr val="5C013F"/>
                </a:solidFill>
                <a:latin typeface="Sharp Grotesk Medium"/>
                <a:cs typeface="Sharp Grotesk Medium"/>
              </a:rPr>
              <a:t> </a:t>
            </a:r>
            <a:r>
              <a:rPr sz="2001" spc="-30" dirty="0">
                <a:solidFill>
                  <a:srgbClr val="5C013F"/>
                </a:solidFill>
                <a:latin typeface="Sharp Grotesk Medium"/>
                <a:cs typeface="Sharp Grotesk Medium"/>
              </a:rPr>
              <a:t>the </a:t>
            </a:r>
            <a:r>
              <a:rPr sz="2001" u="sng" spc="-12" dirty="0">
                <a:solidFill>
                  <a:srgbClr val="FF4370"/>
                </a:solidFill>
                <a:uFill>
                  <a:solidFill>
                    <a:srgbClr val="FF4370"/>
                  </a:solidFill>
                </a:uFill>
                <a:latin typeface="Sharp Grotesk Medium"/>
                <a:cs typeface="Sharp Grotesk Medium"/>
                <a:hlinkClick r:id="rId5">
                  <a:extLst>
                    <a:ext uri="{A12FA001-AC4F-418D-AE19-62706E023703}">
                      <ahyp:hlinkClr xmlns:ahyp="http://schemas.microsoft.com/office/drawing/2018/hyperlinkcolor" val="tx"/>
                    </a:ext>
                  </a:extLst>
                </a:hlinkClick>
              </a:rPr>
              <a:t>Privacy</a:t>
            </a:r>
            <a:r>
              <a:rPr sz="2001" u="sng" spc="-109" dirty="0">
                <a:solidFill>
                  <a:srgbClr val="FF4370"/>
                </a:solidFill>
                <a:uFill>
                  <a:solidFill>
                    <a:srgbClr val="FF4370"/>
                  </a:solidFill>
                </a:uFill>
                <a:latin typeface="Sharp Grotesk Medium"/>
                <a:cs typeface="Sharp Grotesk Medium"/>
                <a:hlinkClick r:id="rId5">
                  <a:extLst>
                    <a:ext uri="{A12FA001-AC4F-418D-AE19-62706E023703}">
                      <ahyp:hlinkClr xmlns:ahyp="http://schemas.microsoft.com/office/drawing/2018/hyperlinkcolor" val="tx"/>
                    </a:ext>
                  </a:extLst>
                </a:hlinkClick>
              </a:rPr>
              <a:t> </a:t>
            </a:r>
            <a:r>
              <a:rPr sz="2001" u="sng" dirty="0">
                <a:solidFill>
                  <a:srgbClr val="FF4370"/>
                </a:solidFill>
                <a:uFill>
                  <a:solidFill>
                    <a:srgbClr val="FF4370"/>
                  </a:solidFill>
                </a:uFill>
                <a:latin typeface="Sharp Grotesk Medium"/>
                <a:cs typeface="Sharp Grotesk Medium"/>
                <a:hlinkClick r:id="rId5">
                  <a:extLst>
                    <a:ext uri="{A12FA001-AC4F-418D-AE19-62706E023703}">
                      <ahyp:hlinkClr xmlns:ahyp="http://schemas.microsoft.com/office/drawing/2018/hyperlinkcolor" val="tx"/>
                    </a:ext>
                  </a:extLst>
                </a:hlinkClick>
              </a:rPr>
              <a:t>Impact</a:t>
            </a:r>
            <a:r>
              <a:rPr sz="2001" u="sng" spc="-103" dirty="0">
                <a:solidFill>
                  <a:srgbClr val="FF4370"/>
                </a:solidFill>
                <a:uFill>
                  <a:solidFill>
                    <a:srgbClr val="FF4370"/>
                  </a:solidFill>
                </a:uFill>
                <a:latin typeface="Sharp Grotesk Medium"/>
                <a:cs typeface="Sharp Grotesk Medium"/>
                <a:hlinkClick r:id="rId5">
                  <a:extLst>
                    <a:ext uri="{A12FA001-AC4F-418D-AE19-62706E023703}">
                      <ahyp:hlinkClr xmlns:ahyp="http://schemas.microsoft.com/office/drawing/2018/hyperlinkcolor" val="tx"/>
                    </a:ext>
                  </a:extLst>
                </a:hlinkClick>
              </a:rPr>
              <a:t> </a:t>
            </a:r>
            <a:r>
              <a:rPr sz="2001" u="sng" spc="-12" dirty="0">
                <a:solidFill>
                  <a:srgbClr val="FF4370"/>
                </a:solidFill>
                <a:uFill>
                  <a:solidFill>
                    <a:srgbClr val="FF4370"/>
                  </a:solidFill>
                </a:uFill>
                <a:latin typeface="Sharp Grotesk Medium"/>
                <a:cs typeface="Sharp Grotesk Medium"/>
                <a:hlinkClick r:id="rId5">
                  <a:extLst>
                    <a:ext uri="{A12FA001-AC4F-418D-AE19-62706E023703}">
                      <ahyp:hlinkClr xmlns:ahyp="http://schemas.microsoft.com/office/drawing/2018/hyperlinkcolor" val="tx"/>
                    </a:ext>
                  </a:extLst>
                </a:hlinkClick>
              </a:rPr>
              <a:t>Sheet</a:t>
            </a:r>
            <a:r>
              <a:rPr sz="2001" spc="-12" dirty="0">
                <a:solidFill>
                  <a:srgbClr val="5C013F"/>
                </a:solidFill>
                <a:latin typeface="Sharp Grotesk Medium"/>
                <a:cs typeface="Sharp Grotesk Medium"/>
              </a:rPr>
              <a:t>).</a:t>
            </a:r>
            <a:endParaRPr sz="2001" dirty="0">
              <a:latin typeface="Sharp Grotesk Medium"/>
              <a:cs typeface="Sharp Grotesk Medium"/>
            </a:endParaRPr>
          </a:p>
          <a:p>
            <a:pPr marL="472088" marR="6161" indent="-457456" algn="just">
              <a:lnSpc>
                <a:spcPct val="116599"/>
              </a:lnSpc>
              <a:spcBef>
                <a:spcPts val="800"/>
              </a:spcBef>
              <a:buSzPct val="125000"/>
              <a:buBlip>
                <a:blip r:embed="rId4"/>
              </a:buBlip>
            </a:pPr>
            <a:r>
              <a:rPr sz="2001" dirty="0">
                <a:solidFill>
                  <a:srgbClr val="5C013F"/>
                </a:solidFill>
                <a:latin typeface="Sharp Grotesk Book"/>
                <a:cs typeface="Sharp Grotesk Book"/>
              </a:rPr>
              <a:t>Only</a:t>
            </a:r>
            <a:r>
              <a:rPr sz="2001" spc="255" dirty="0">
                <a:solidFill>
                  <a:srgbClr val="5C013F"/>
                </a:solidFill>
                <a:latin typeface="Sharp Grotesk Book"/>
                <a:cs typeface="Sharp Grotesk Book"/>
              </a:rPr>
              <a:t> </a:t>
            </a:r>
            <a:r>
              <a:rPr sz="2001" dirty="0">
                <a:solidFill>
                  <a:srgbClr val="5C013F"/>
                </a:solidFill>
                <a:latin typeface="Sharp Grotesk Book"/>
                <a:cs typeface="Sharp Grotesk Book"/>
              </a:rPr>
              <a:t>collect</a:t>
            </a:r>
            <a:r>
              <a:rPr sz="2001" spc="255" dirty="0">
                <a:solidFill>
                  <a:srgbClr val="5C013F"/>
                </a:solidFill>
                <a:latin typeface="Sharp Grotesk Book"/>
                <a:cs typeface="Sharp Grotesk Book"/>
              </a:rPr>
              <a:t> </a:t>
            </a:r>
            <a:r>
              <a:rPr sz="2001" dirty="0">
                <a:solidFill>
                  <a:srgbClr val="5C013F"/>
                </a:solidFill>
                <a:latin typeface="Sharp Grotesk Book"/>
                <a:cs typeface="Sharp Grotesk Book"/>
              </a:rPr>
              <a:t>information</a:t>
            </a:r>
            <a:r>
              <a:rPr sz="2001" spc="255" dirty="0">
                <a:solidFill>
                  <a:srgbClr val="5C013F"/>
                </a:solidFill>
                <a:latin typeface="Sharp Grotesk Book"/>
                <a:cs typeface="Sharp Grotesk Book"/>
              </a:rPr>
              <a:t> </a:t>
            </a:r>
            <a:r>
              <a:rPr sz="2001" dirty="0">
                <a:solidFill>
                  <a:srgbClr val="5C013F"/>
                </a:solidFill>
                <a:latin typeface="Sharp Grotesk Book"/>
                <a:cs typeface="Sharp Grotesk Book"/>
              </a:rPr>
              <a:t>that</a:t>
            </a:r>
            <a:r>
              <a:rPr sz="2001" spc="255" dirty="0">
                <a:solidFill>
                  <a:srgbClr val="5C013F"/>
                </a:solidFill>
                <a:latin typeface="Sharp Grotesk Book"/>
                <a:cs typeface="Sharp Grotesk Book"/>
              </a:rPr>
              <a:t> </a:t>
            </a:r>
            <a:r>
              <a:rPr sz="2001" dirty="0">
                <a:solidFill>
                  <a:srgbClr val="5C013F"/>
                </a:solidFill>
                <a:latin typeface="Sharp Grotesk Book"/>
                <a:cs typeface="Sharp Grotesk Book"/>
              </a:rPr>
              <a:t>you</a:t>
            </a:r>
            <a:r>
              <a:rPr sz="2001" spc="255" dirty="0">
                <a:solidFill>
                  <a:srgbClr val="5C013F"/>
                </a:solidFill>
                <a:latin typeface="Sharp Grotesk Book"/>
                <a:cs typeface="Sharp Grotesk Book"/>
              </a:rPr>
              <a:t> </a:t>
            </a:r>
            <a:r>
              <a:rPr sz="2001" dirty="0">
                <a:solidFill>
                  <a:srgbClr val="5C013F"/>
                </a:solidFill>
                <a:latin typeface="Sharp Grotesk Book"/>
                <a:cs typeface="Sharp Grotesk Book"/>
              </a:rPr>
              <a:t>really</a:t>
            </a:r>
            <a:r>
              <a:rPr sz="2001" spc="255" dirty="0">
                <a:solidFill>
                  <a:srgbClr val="5C013F"/>
                </a:solidFill>
                <a:latin typeface="Sharp Grotesk Book"/>
                <a:cs typeface="Sharp Grotesk Book"/>
              </a:rPr>
              <a:t> </a:t>
            </a:r>
            <a:r>
              <a:rPr sz="2001" dirty="0">
                <a:solidFill>
                  <a:srgbClr val="5C013F"/>
                </a:solidFill>
                <a:latin typeface="Sharp Grotesk Book"/>
                <a:cs typeface="Sharp Grotesk Book"/>
              </a:rPr>
              <a:t>need</a:t>
            </a:r>
            <a:r>
              <a:rPr sz="2001" spc="255" dirty="0">
                <a:solidFill>
                  <a:srgbClr val="5C013F"/>
                </a:solidFill>
                <a:latin typeface="Sharp Grotesk Book"/>
                <a:cs typeface="Sharp Grotesk Book"/>
              </a:rPr>
              <a:t> </a:t>
            </a:r>
            <a:r>
              <a:rPr sz="2001" spc="-30" dirty="0">
                <a:solidFill>
                  <a:srgbClr val="5C013F"/>
                </a:solidFill>
                <a:latin typeface="Sharp Grotesk Book"/>
                <a:cs typeface="Sharp Grotesk Book"/>
              </a:rPr>
              <a:t>for </a:t>
            </a:r>
            <a:r>
              <a:rPr sz="2001" dirty="0">
                <a:solidFill>
                  <a:srgbClr val="5C013F"/>
                </a:solidFill>
                <a:latin typeface="Sharp Grotesk Book"/>
                <a:cs typeface="Sharp Grotesk Book"/>
              </a:rPr>
              <a:t>the</a:t>
            </a:r>
            <a:r>
              <a:rPr sz="2001" spc="376" dirty="0">
                <a:solidFill>
                  <a:srgbClr val="5C013F"/>
                </a:solidFill>
                <a:latin typeface="Sharp Grotesk Book"/>
                <a:cs typeface="Sharp Grotesk Book"/>
              </a:rPr>
              <a:t> </a:t>
            </a:r>
            <a:r>
              <a:rPr sz="2001" dirty="0">
                <a:solidFill>
                  <a:srgbClr val="5C013F"/>
                </a:solidFill>
                <a:latin typeface="Sharp Grotesk Book"/>
                <a:cs typeface="Sharp Grotesk Book"/>
              </a:rPr>
              <a:t>production,</a:t>
            </a:r>
            <a:r>
              <a:rPr sz="2001" spc="376" dirty="0">
                <a:solidFill>
                  <a:srgbClr val="5C013F"/>
                </a:solidFill>
                <a:latin typeface="Sharp Grotesk Book"/>
                <a:cs typeface="Sharp Grotesk Book"/>
              </a:rPr>
              <a:t> </a:t>
            </a:r>
            <a:r>
              <a:rPr sz="2001" dirty="0">
                <a:solidFill>
                  <a:srgbClr val="5C013F"/>
                </a:solidFill>
                <a:latin typeface="Sharp Grotesk Book"/>
                <a:cs typeface="Sharp Grotesk Book"/>
              </a:rPr>
              <a:t>don’t</a:t>
            </a:r>
            <a:r>
              <a:rPr sz="2001" spc="382" dirty="0">
                <a:solidFill>
                  <a:srgbClr val="5C013F"/>
                </a:solidFill>
                <a:latin typeface="Sharp Grotesk Book"/>
                <a:cs typeface="Sharp Grotesk Book"/>
              </a:rPr>
              <a:t> </a:t>
            </a:r>
            <a:r>
              <a:rPr sz="2001" spc="-49" dirty="0">
                <a:solidFill>
                  <a:srgbClr val="5C013F"/>
                </a:solidFill>
                <a:latin typeface="Sharp Grotesk Book"/>
                <a:cs typeface="Sharp Grotesk Book"/>
              </a:rPr>
              <a:t>over-</a:t>
            </a:r>
            <a:r>
              <a:rPr sz="2001" dirty="0">
                <a:solidFill>
                  <a:srgbClr val="5C013F"/>
                </a:solidFill>
                <a:latin typeface="Sharp Grotesk Book"/>
                <a:cs typeface="Sharp Grotesk Book"/>
              </a:rPr>
              <a:t>ask</a:t>
            </a:r>
            <a:r>
              <a:rPr sz="2001" spc="382" dirty="0">
                <a:solidFill>
                  <a:srgbClr val="5C013F"/>
                </a:solidFill>
                <a:latin typeface="Sharp Grotesk Book"/>
                <a:cs typeface="Sharp Grotesk Book"/>
              </a:rPr>
              <a:t> </a:t>
            </a:r>
            <a:r>
              <a:rPr sz="2001" dirty="0">
                <a:solidFill>
                  <a:srgbClr val="5C013F"/>
                </a:solidFill>
                <a:latin typeface="Sharp Grotesk Medium"/>
                <a:cs typeface="Sharp Grotesk Medium"/>
              </a:rPr>
              <a:t>(please</a:t>
            </a:r>
            <a:r>
              <a:rPr sz="2001" spc="358" dirty="0">
                <a:solidFill>
                  <a:srgbClr val="5C013F"/>
                </a:solidFill>
                <a:latin typeface="Sharp Grotesk Medium"/>
                <a:cs typeface="Sharp Grotesk Medium"/>
              </a:rPr>
              <a:t> </a:t>
            </a:r>
            <a:r>
              <a:rPr sz="2001" dirty="0">
                <a:solidFill>
                  <a:srgbClr val="5C013F"/>
                </a:solidFill>
                <a:latin typeface="Sharp Grotesk Medium"/>
                <a:cs typeface="Sharp Grotesk Medium"/>
              </a:rPr>
              <a:t>also</a:t>
            </a:r>
            <a:r>
              <a:rPr sz="2001" spc="364" dirty="0">
                <a:solidFill>
                  <a:srgbClr val="5C013F"/>
                </a:solidFill>
                <a:latin typeface="Sharp Grotesk Medium"/>
                <a:cs typeface="Sharp Grotesk Medium"/>
              </a:rPr>
              <a:t> </a:t>
            </a:r>
            <a:r>
              <a:rPr sz="2001" spc="-30" dirty="0">
                <a:solidFill>
                  <a:srgbClr val="5C013F"/>
                </a:solidFill>
                <a:latin typeface="Sharp Grotesk Medium"/>
                <a:cs typeface="Sharp Grotesk Medium"/>
              </a:rPr>
              <a:t>see </a:t>
            </a:r>
            <a:r>
              <a:rPr sz="2001" spc="-12" dirty="0">
                <a:solidFill>
                  <a:srgbClr val="5C013F"/>
                </a:solidFill>
                <a:latin typeface="Sharp Grotesk Medium"/>
                <a:cs typeface="Sharp Grotesk Medium"/>
              </a:rPr>
              <a:t>paragraph</a:t>
            </a:r>
            <a:r>
              <a:rPr sz="2001" spc="-103" dirty="0">
                <a:solidFill>
                  <a:srgbClr val="5C013F"/>
                </a:solidFill>
                <a:latin typeface="Sharp Grotesk Medium"/>
                <a:cs typeface="Sharp Grotesk Medium"/>
              </a:rPr>
              <a:t> </a:t>
            </a:r>
            <a:r>
              <a:rPr sz="2001" spc="-30" dirty="0">
                <a:solidFill>
                  <a:srgbClr val="5C013F"/>
                </a:solidFill>
                <a:latin typeface="Sharp Grotesk Medium"/>
                <a:cs typeface="Sharp Grotesk Medium"/>
              </a:rPr>
              <a:t>2).</a:t>
            </a:r>
            <a:endParaRPr sz="2001" dirty="0">
              <a:latin typeface="Sharp Grotesk Medium"/>
              <a:cs typeface="Sharp Grotesk Medium"/>
            </a:endParaRPr>
          </a:p>
          <a:p>
            <a:pPr marL="472088" marR="6161" indent="-457456" algn="just">
              <a:lnSpc>
                <a:spcPct val="116599"/>
              </a:lnSpc>
              <a:spcBef>
                <a:spcPts val="794"/>
              </a:spcBef>
              <a:buSzPct val="125000"/>
              <a:buBlip>
                <a:blip r:embed="rId4"/>
              </a:buBlip>
            </a:pPr>
            <a:r>
              <a:rPr sz="2001" dirty="0">
                <a:solidFill>
                  <a:srgbClr val="5C013F"/>
                </a:solidFill>
                <a:latin typeface="Sharp Grotesk Book"/>
                <a:cs typeface="Sharp Grotesk Book"/>
              </a:rPr>
              <a:t>Determine</a:t>
            </a:r>
            <a:r>
              <a:rPr sz="2001" spc="115" dirty="0">
                <a:solidFill>
                  <a:srgbClr val="5C013F"/>
                </a:solidFill>
                <a:latin typeface="Sharp Grotesk Book"/>
                <a:cs typeface="Sharp Grotesk Book"/>
              </a:rPr>
              <a:t> </a:t>
            </a:r>
            <a:r>
              <a:rPr sz="2001" dirty="0">
                <a:solidFill>
                  <a:srgbClr val="5C013F"/>
                </a:solidFill>
                <a:latin typeface="Sharp Grotesk Book"/>
                <a:cs typeface="Sharp Grotesk Book"/>
              </a:rPr>
              <a:t>(in</a:t>
            </a:r>
            <a:r>
              <a:rPr sz="2001" spc="115" dirty="0">
                <a:solidFill>
                  <a:srgbClr val="5C013F"/>
                </a:solidFill>
                <a:latin typeface="Sharp Grotesk Book"/>
                <a:cs typeface="Sharp Grotesk Book"/>
              </a:rPr>
              <a:t> </a:t>
            </a:r>
            <a:r>
              <a:rPr sz="2001" dirty="0">
                <a:solidFill>
                  <a:srgbClr val="5C013F"/>
                </a:solidFill>
                <a:latin typeface="Sharp Grotesk Book"/>
                <a:cs typeface="Sharp Grotesk Book"/>
              </a:rPr>
              <a:t>consultation</a:t>
            </a:r>
            <a:r>
              <a:rPr sz="2001" spc="115" dirty="0">
                <a:solidFill>
                  <a:srgbClr val="5C013F"/>
                </a:solidFill>
                <a:latin typeface="Sharp Grotesk Book"/>
                <a:cs typeface="Sharp Grotesk Book"/>
              </a:rPr>
              <a:t> </a:t>
            </a:r>
            <a:r>
              <a:rPr sz="2001" dirty="0">
                <a:solidFill>
                  <a:srgbClr val="5C013F"/>
                </a:solidFill>
                <a:latin typeface="Sharp Grotesk Book"/>
                <a:cs typeface="Sharp Grotesk Book"/>
              </a:rPr>
              <a:t>with</a:t>
            </a:r>
            <a:r>
              <a:rPr sz="2001" spc="115" dirty="0">
                <a:solidFill>
                  <a:srgbClr val="5C013F"/>
                </a:solidFill>
                <a:latin typeface="Sharp Grotesk Book"/>
                <a:cs typeface="Sharp Grotesk Book"/>
              </a:rPr>
              <a:t> </a:t>
            </a:r>
            <a:r>
              <a:rPr sz="2001" dirty="0">
                <a:solidFill>
                  <a:srgbClr val="5C013F"/>
                </a:solidFill>
                <a:latin typeface="Sharp Grotesk Book"/>
                <a:cs typeface="Sharp Grotesk Book"/>
              </a:rPr>
              <a:t>the</a:t>
            </a:r>
            <a:r>
              <a:rPr sz="2001" spc="115" dirty="0">
                <a:solidFill>
                  <a:srgbClr val="5C013F"/>
                </a:solidFill>
                <a:latin typeface="Sharp Grotesk Book"/>
                <a:cs typeface="Sharp Grotesk Book"/>
              </a:rPr>
              <a:t> </a:t>
            </a:r>
            <a:r>
              <a:rPr sz="2001" spc="-12" dirty="0">
                <a:solidFill>
                  <a:srgbClr val="5C013F"/>
                </a:solidFill>
                <a:latin typeface="Sharp Grotesk Book"/>
                <a:cs typeface="Sharp Grotesk Book"/>
              </a:rPr>
              <a:t>broadcaster) </a:t>
            </a:r>
            <a:r>
              <a:rPr sz="2001" spc="-67" dirty="0">
                <a:solidFill>
                  <a:srgbClr val="5C013F"/>
                </a:solidFill>
                <a:latin typeface="Sharp Grotesk Book"/>
                <a:cs typeface="Sharp Grotesk Book"/>
              </a:rPr>
              <a:t>whether</a:t>
            </a:r>
            <a:r>
              <a:rPr sz="2001" spc="-97" dirty="0">
                <a:solidFill>
                  <a:srgbClr val="5C013F"/>
                </a:solidFill>
                <a:latin typeface="Sharp Grotesk Book"/>
                <a:cs typeface="Sharp Grotesk Book"/>
              </a:rPr>
              <a:t> </a:t>
            </a:r>
            <a:r>
              <a:rPr sz="2001" spc="-188" dirty="0">
                <a:solidFill>
                  <a:srgbClr val="5C013F"/>
                </a:solidFill>
                <a:latin typeface="Sharp Grotesk Book"/>
                <a:cs typeface="Sharp Grotesk Book"/>
              </a:rPr>
              <a:t>any</a:t>
            </a:r>
            <a:r>
              <a:rPr sz="2001" spc="30" dirty="0">
                <a:solidFill>
                  <a:srgbClr val="5C013F"/>
                </a:solidFill>
                <a:latin typeface="Sharp Grotesk Book"/>
                <a:cs typeface="Sharp Grotesk Book"/>
              </a:rPr>
              <a:t> </a:t>
            </a:r>
            <a:r>
              <a:rPr sz="2001" spc="-42" dirty="0">
                <a:solidFill>
                  <a:srgbClr val="5C013F"/>
                </a:solidFill>
                <a:latin typeface="Sharp Grotesk Book"/>
                <a:cs typeface="Sharp Grotesk Book"/>
              </a:rPr>
              <a:t>psychological,</a:t>
            </a:r>
            <a:r>
              <a:rPr sz="2001" spc="-115" dirty="0">
                <a:solidFill>
                  <a:srgbClr val="5C013F"/>
                </a:solidFill>
                <a:latin typeface="Sharp Grotesk Book"/>
                <a:cs typeface="Sharp Grotesk Book"/>
              </a:rPr>
              <a:t> </a:t>
            </a:r>
            <a:r>
              <a:rPr sz="2001" spc="-55" dirty="0">
                <a:solidFill>
                  <a:srgbClr val="5C013F"/>
                </a:solidFill>
                <a:latin typeface="Sharp Grotesk Book"/>
                <a:cs typeface="Sharp Grotesk Book"/>
              </a:rPr>
              <a:t>physical,</a:t>
            </a:r>
            <a:r>
              <a:rPr sz="2001" spc="-18" dirty="0">
                <a:solidFill>
                  <a:srgbClr val="5C013F"/>
                </a:solidFill>
                <a:latin typeface="Sharp Grotesk Book"/>
                <a:cs typeface="Sharp Grotesk Book"/>
              </a:rPr>
              <a:t> </a:t>
            </a:r>
            <a:r>
              <a:rPr sz="2001" spc="-308" dirty="0">
                <a:solidFill>
                  <a:srgbClr val="5C013F"/>
                </a:solidFill>
                <a:latin typeface="Sharp Grotesk Book"/>
                <a:cs typeface="Sharp Grotesk Book"/>
              </a:rPr>
              <a:t>or</a:t>
            </a:r>
            <a:r>
              <a:rPr sz="2001" spc="152" dirty="0">
                <a:solidFill>
                  <a:srgbClr val="5C013F"/>
                </a:solidFill>
                <a:latin typeface="Sharp Grotesk Book"/>
                <a:cs typeface="Sharp Grotesk Book"/>
              </a:rPr>
              <a:t> </a:t>
            </a:r>
            <a:r>
              <a:rPr sz="2001" spc="-12" dirty="0">
                <a:solidFill>
                  <a:srgbClr val="5C013F"/>
                </a:solidFill>
                <a:latin typeface="Sharp Grotesk Book"/>
                <a:cs typeface="Sharp Grotesk Book"/>
              </a:rPr>
              <a:t>background </a:t>
            </a:r>
            <a:r>
              <a:rPr sz="2001" dirty="0">
                <a:solidFill>
                  <a:srgbClr val="5C013F"/>
                </a:solidFill>
                <a:latin typeface="Sharp Grotesk Book"/>
                <a:cs typeface="Sharp Grotesk Book"/>
              </a:rPr>
              <a:t>checks</a:t>
            </a:r>
            <a:r>
              <a:rPr sz="2001" spc="6" dirty="0">
                <a:solidFill>
                  <a:srgbClr val="5C013F"/>
                </a:solidFill>
                <a:latin typeface="Sharp Grotesk Book"/>
                <a:cs typeface="Sharp Grotesk Book"/>
              </a:rPr>
              <a:t> </a:t>
            </a:r>
            <a:r>
              <a:rPr sz="2001" dirty="0">
                <a:solidFill>
                  <a:srgbClr val="5C013F"/>
                </a:solidFill>
                <a:latin typeface="Sharp Grotesk Book"/>
                <a:cs typeface="Sharp Grotesk Book"/>
              </a:rPr>
              <a:t>are</a:t>
            </a:r>
            <a:r>
              <a:rPr sz="2001" spc="12" dirty="0">
                <a:solidFill>
                  <a:srgbClr val="5C013F"/>
                </a:solidFill>
                <a:latin typeface="Sharp Grotesk Book"/>
                <a:cs typeface="Sharp Grotesk Book"/>
              </a:rPr>
              <a:t> </a:t>
            </a:r>
            <a:r>
              <a:rPr sz="2001" dirty="0">
                <a:solidFill>
                  <a:srgbClr val="5C013F"/>
                </a:solidFill>
                <a:latin typeface="Sharp Grotesk Book"/>
                <a:cs typeface="Sharp Grotesk Book"/>
              </a:rPr>
              <a:t>needed</a:t>
            </a:r>
            <a:r>
              <a:rPr sz="2001" spc="12" dirty="0">
                <a:solidFill>
                  <a:srgbClr val="5C013F"/>
                </a:solidFill>
                <a:latin typeface="Sharp Grotesk Book"/>
                <a:cs typeface="Sharp Grotesk Book"/>
              </a:rPr>
              <a:t> </a:t>
            </a:r>
            <a:r>
              <a:rPr sz="2001" dirty="0">
                <a:solidFill>
                  <a:srgbClr val="5C013F"/>
                </a:solidFill>
                <a:latin typeface="Sharp Grotesk Book"/>
                <a:cs typeface="Sharp Grotesk Book"/>
              </a:rPr>
              <a:t>and</a:t>
            </a:r>
            <a:r>
              <a:rPr sz="2001" spc="12" dirty="0">
                <a:solidFill>
                  <a:srgbClr val="5C013F"/>
                </a:solidFill>
                <a:latin typeface="Sharp Grotesk Book"/>
                <a:cs typeface="Sharp Grotesk Book"/>
              </a:rPr>
              <a:t> </a:t>
            </a:r>
            <a:r>
              <a:rPr sz="2001" dirty="0">
                <a:solidFill>
                  <a:srgbClr val="5C013F"/>
                </a:solidFill>
                <a:latin typeface="Sharp Grotesk Book"/>
                <a:cs typeface="Sharp Grotesk Book"/>
              </a:rPr>
              <a:t>when.</a:t>
            </a:r>
            <a:r>
              <a:rPr sz="2001" spc="12" dirty="0">
                <a:solidFill>
                  <a:srgbClr val="5C013F"/>
                </a:solidFill>
                <a:latin typeface="Sharp Grotesk Book"/>
                <a:cs typeface="Sharp Grotesk Book"/>
              </a:rPr>
              <a:t> </a:t>
            </a:r>
            <a:r>
              <a:rPr sz="2001" dirty="0">
                <a:solidFill>
                  <a:srgbClr val="5C013F"/>
                </a:solidFill>
                <a:latin typeface="Sharp Grotesk Book"/>
                <a:cs typeface="Sharp Grotesk Book"/>
              </a:rPr>
              <a:t>Before</a:t>
            </a:r>
            <a:r>
              <a:rPr sz="2001" spc="12" dirty="0">
                <a:solidFill>
                  <a:srgbClr val="5C013F"/>
                </a:solidFill>
                <a:latin typeface="Sharp Grotesk Book"/>
                <a:cs typeface="Sharp Grotesk Book"/>
              </a:rPr>
              <a:t> </a:t>
            </a:r>
            <a:r>
              <a:rPr sz="2001" spc="-12" dirty="0">
                <a:solidFill>
                  <a:srgbClr val="5C013F"/>
                </a:solidFill>
                <a:latin typeface="Sharp Grotesk Book"/>
                <a:cs typeface="Sharp Grotesk Book"/>
              </a:rPr>
              <a:t>performing </a:t>
            </a:r>
            <a:r>
              <a:rPr sz="2001" dirty="0">
                <a:solidFill>
                  <a:srgbClr val="5C013F"/>
                </a:solidFill>
                <a:latin typeface="Sharp Grotesk Book"/>
                <a:cs typeface="Sharp Grotesk Book"/>
              </a:rPr>
              <a:t>those</a:t>
            </a:r>
            <a:r>
              <a:rPr sz="2001" spc="461" dirty="0">
                <a:solidFill>
                  <a:srgbClr val="5C013F"/>
                </a:solidFill>
                <a:latin typeface="Sharp Grotesk Book"/>
                <a:cs typeface="Sharp Grotesk Book"/>
              </a:rPr>
              <a:t> </a:t>
            </a:r>
            <a:r>
              <a:rPr sz="2001" dirty="0">
                <a:solidFill>
                  <a:srgbClr val="5C013F"/>
                </a:solidFill>
                <a:latin typeface="Sharp Grotesk Book"/>
                <a:cs typeface="Sharp Grotesk Book"/>
              </a:rPr>
              <a:t>checks,</a:t>
            </a:r>
            <a:r>
              <a:rPr sz="2001" spc="461" dirty="0">
                <a:solidFill>
                  <a:srgbClr val="5C013F"/>
                </a:solidFill>
                <a:latin typeface="Sharp Grotesk Book"/>
                <a:cs typeface="Sharp Grotesk Book"/>
              </a:rPr>
              <a:t> </a:t>
            </a:r>
            <a:r>
              <a:rPr sz="2001" dirty="0">
                <a:solidFill>
                  <a:srgbClr val="5C013F"/>
                </a:solidFill>
                <a:latin typeface="Sharp Grotesk Book"/>
                <a:cs typeface="Sharp Grotesk Book"/>
              </a:rPr>
              <a:t>get</a:t>
            </a:r>
            <a:r>
              <a:rPr sz="2001" spc="467" dirty="0">
                <a:solidFill>
                  <a:srgbClr val="5C013F"/>
                </a:solidFill>
                <a:latin typeface="Sharp Grotesk Book"/>
                <a:cs typeface="Sharp Grotesk Book"/>
              </a:rPr>
              <a:t> </a:t>
            </a:r>
            <a:r>
              <a:rPr sz="2001" dirty="0">
                <a:solidFill>
                  <a:srgbClr val="5C013F"/>
                </a:solidFill>
                <a:latin typeface="Sharp Grotesk Book"/>
                <a:cs typeface="Sharp Grotesk Book"/>
              </a:rPr>
              <a:t>in</a:t>
            </a:r>
            <a:r>
              <a:rPr sz="2001" spc="461" dirty="0">
                <a:solidFill>
                  <a:srgbClr val="5C013F"/>
                </a:solidFill>
                <a:latin typeface="Sharp Grotesk Book"/>
                <a:cs typeface="Sharp Grotesk Book"/>
              </a:rPr>
              <a:t> </a:t>
            </a:r>
            <a:r>
              <a:rPr sz="2001" dirty="0">
                <a:solidFill>
                  <a:srgbClr val="5C013F"/>
                </a:solidFill>
                <a:latin typeface="Sharp Grotesk Book"/>
                <a:cs typeface="Sharp Grotesk Book"/>
              </a:rPr>
              <a:t>touch</a:t>
            </a:r>
            <a:r>
              <a:rPr sz="2001" spc="467" dirty="0">
                <a:solidFill>
                  <a:srgbClr val="5C013F"/>
                </a:solidFill>
                <a:latin typeface="Sharp Grotesk Book"/>
                <a:cs typeface="Sharp Grotesk Book"/>
              </a:rPr>
              <a:t> </a:t>
            </a:r>
            <a:r>
              <a:rPr sz="2001" dirty="0">
                <a:solidFill>
                  <a:srgbClr val="5C013F"/>
                </a:solidFill>
                <a:latin typeface="Sharp Grotesk Book"/>
                <a:cs typeface="Sharp Grotesk Book"/>
              </a:rPr>
              <a:t>with</a:t>
            </a:r>
            <a:r>
              <a:rPr sz="2001" spc="461" dirty="0">
                <a:solidFill>
                  <a:srgbClr val="5C013F"/>
                </a:solidFill>
                <a:latin typeface="Sharp Grotesk Book"/>
                <a:cs typeface="Sharp Grotesk Book"/>
              </a:rPr>
              <a:t> </a:t>
            </a:r>
            <a:r>
              <a:rPr sz="2001" dirty="0">
                <a:solidFill>
                  <a:srgbClr val="5C013F"/>
                </a:solidFill>
                <a:latin typeface="Sharp Grotesk Book"/>
                <a:cs typeface="Sharp Grotesk Book"/>
              </a:rPr>
              <a:t>the</a:t>
            </a:r>
            <a:r>
              <a:rPr sz="2001" spc="467" dirty="0">
                <a:solidFill>
                  <a:srgbClr val="5C013F"/>
                </a:solidFill>
                <a:latin typeface="Sharp Grotesk Book"/>
                <a:cs typeface="Sharp Grotesk Book"/>
              </a:rPr>
              <a:t> </a:t>
            </a:r>
            <a:r>
              <a:rPr sz="2001" dirty="0">
                <a:solidFill>
                  <a:srgbClr val="5C013F"/>
                </a:solidFill>
                <a:latin typeface="Sharp Grotesk Book"/>
                <a:cs typeface="Sharp Grotesk Book"/>
              </a:rPr>
              <a:t>local</a:t>
            </a:r>
            <a:r>
              <a:rPr sz="2001" spc="461" dirty="0">
                <a:solidFill>
                  <a:srgbClr val="5C013F"/>
                </a:solidFill>
                <a:latin typeface="Sharp Grotesk Book"/>
                <a:cs typeface="Sharp Grotesk Book"/>
              </a:rPr>
              <a:t> </a:t>
            </a:r>
            <a:r>
              <a:rPr sz="2001" spc="-12" dirty="0">
                <a:solidFill>
                  <a:srgbClr val="5C013F"/>
                </a:solidFill>
                <a:latin typeface="Sharp Grotesk Book"/>
                <a:cs typeface="Sharp Grotesk Book"/>
              </a:rPr>
              <a:t>legal department</a:t>
            </a:r>
            <a:r>
              <a:rPr sz="2001" spc="-146" dirty="0">
                <a:solidFill>
                  <a:srgbClr val="5C013F"/>
                </a:solidFill>
                <a:latin typeface="Sharp Grotesk Book"/>
                <a:cs typeface="Sharp Grotesk Book"/>
              </a:rPr>
              <a:t> </a:t>
            </a:r>
            <a:r>
              <a:rPr sz="2001" dirty="0">
                <a:solidFill>
                  <a:srgbClr val="5C013F"/>
                </a:solidFill>
                <a:latin typeface="Sharp Grotesk Book"/>
                <a:cs typeface="Sharp Grotesk Book"/>
              </a:rPr>
              <a:t>as</a:t>
            </a:r>
            <a:r>
              <a:rPr sz="2001" spc="-121" dirty="0">
                <a:solidFill>
                  <a:srgbClr val="5C013F"/>
                </a:solidFill>
                <a:latin typeface="Sharp Grotesk Book"/>
                <a:cs typeface="Sharp Grotesk Book"/>
              </a:rPr>
              <a:t> </a:t>
            </a:r>
            <a:r>
              <a:rPr sz="2001" spc="-12" dirty="0">
                <a:solidFill>
                  <a:srgbClr val="5C013F"/>
                </a:solidFill>
                <a:latin typeface="Sharp Grotesk Book"/>
                <a:cs typeface="Sharp Grotesk Book"/>
              </a:rPr>
              <a:t>this</a:t>
            </a:r>
            <a:r>
              <a:rPr sz="2001" spc="-127" dirty="0">
                <a:solidFill>
                  <a:srgbClr val="5C013F"/>
                </a:solidFill>
                <a:latin typeface="Sharp Grotesk Book"/>
                <a:cs typeface="Sharp Grotesk Book"/>
              </a:rPr>
              <a:t> </a:t>
            </a:r>
            <a:r>
              <a:rPr sz="2001" spc="-30" dirty="0">
                <a:solidFill>
                  <a:srgbClr val="5C013F"/>
                </a:solidFill>
                <a:latin typeface="Sharp Grotesk Book"/>
                <a:cs typeface="Sharp Grotesk Book"/>
              </a:rPr>
              <a:t>may</a:t>
            </a:r>
            <a:r>
              <a:rPr sz="2001" spc="-115" dirty="0">
                <a:solidFill>
                  <a:srgbClr val="5C013F"/>
                </a:solidFill>
                <a:latin typeface="Sharp Grotesk Book"/>
                <a:cs typeface="Sharp Grotesk Book"/>
              </a:rPr>
              <a:t> </a:t>
            </a:r>
            <a:r>
              <a:rPr sz="2001" spc="-55" dirty="0">
                <a:solidFill>
                  <a:srgbClr val="5C013F"/>
                </a:solidFill>
                <a:latin typeface="Sharp Grotesk Book"/>
                <a:cs typeface="Sharp Grotesk Book"/>
              </a:rPr>
              <a:t>have</a:t>
            </a:r>
            <a:r>
              <a:rPr sz="2001" spc="-103" dirty="0">
                <a:solidFill>
                  <a:srgbClr val="5C013F"/>
                </a:solidFill>
                <a:latin typeface="Sharp Grotesk Book"/>
                <a:cs typeface="Sharp Grotesk Book"/>
              </a:rPr>
              <a:t> </a:t>
            </a:r>
            <a:r>
              <a:rPr sz="2001" spc="-12" dirty="0">
                <a:solidFill>
                  <a:srgbClr val="5C013F"/>
                </a:solidFill>
                <a:latin typeface="Sharp Grotesk Book"/>
                <a:cs typeface="Sharp Grotesk Book"/>
              </a:rPr>
              <a:t>to</a:t>
            </a:r>
            <a:r>
              <a:rPr sz="2001" spc="-127" dirty="0">
                <a:solidFill>
                  <a:srgbClr val="5C013F"/>
                </a:solidFill>
                <a:latin typeface="Sharp Grotesk Book"/>
                <a:cs typeface="Sharp Grotesk Book"/>
              </a:rPr>
              <a:t> </a:t>
            </a:r>
            <a:r>
              <a:rPr sz="2001" dirty="0">
                <a:solidFill>
                  <a:srgbClr val="5C013F"/>
                </a:solidFill>
                <a:latin typeface="Sharp Grotesk Book"/>
                <a:cs typeface="Sharp Grotesk Book"/>
              </a:rPr>
              <a:t>be</a:t>
            </a:r>
            <a:r>
              <a:rPr sz="2001" spc="-121" dirty="0">
                <a:solidFill>
                  <a:srgbClr val="5C013F"/>
                </a:solidFill>
                <a:latin typeface="Sharp Grotesk Book"/>
                <a:cs typeface="Sharp Grotesk Book"/>
              </a:rPr>
              <a:t> </a:t>
            </a:r>
            <a:r>
              <a:rPr sz="2001" spc="-12" dirty="0">
                <a:solidFill>
                  <a:srgbClr val="5C013F"/>
                </a:solidFill>
                <a:latin typeface="Sharp Grotesk Book"/>
                <a:cs typeface="Sharp Grotesk Book"/>
              </a:rPr>
              <a:t>outsourced</a:t>
            </a:r>
            <a:r>
              <a:rPr sz="2001" spc="-115" dirty="0">
                <a:solidFill>
                  <a:srgbClr val="5C013F"/>
                </a:solidFill>
                <a:latin typeface="Sharp Grotesk Book"/>
                <a:cs typeface="Sharp Grotesk Book"/>
              </a:rPr>
              <a:t> </a:t>
            </a:r>
            <a:r>
              <a:rPr sz="2001" spc="-30" dirty="0">
                <a:solidFill>
                  <a:srgbClr val="5C013F"/>
                </a:solidFill>
                <a:latin typeface="Sharp Grotesk Book"/>
                <a:cs typeface="Sharp Grotesk Book"/>
              </a:rPr>
              <a:t>for </a:t>
            </a:r>
            <a:r>
              <a:rPr sz="2001" dirty="0">
                <a:solidFill>
                  <a:srgbClr val="5C013F"/>
                </a:solidFill>
                <a:latin typeface="Sharp Grotesk Book"/>
                <a:cs typeface="Sharp Grotesk Book"/>
              </a:rPr>
              <a:t>legal</a:t>
            </a:r>
            <a:r>
              <a:rPr sz="2001" spc="-109" dirty="0">
                <a:solidFill>
                  <a:srgbClr val="5C013F"/>
                </a:solidFill>
                <a:latin typeface="Sharp Grotesk Book"/>
                <a:cs typeface="Sharp Grotesk Book"/>
              </a:rPr>
              <a:t> </a:t>
            </a:r>
            <a:r>
              <a:rPr sz="2001" spc="-12" dirty="0">
                <a:solidFill>
                  <a:srgbClr val="5C013F"/>
                </a:solidFill>
                <a:latin typeface="Sharp Grotesk Book"/>
                <a:cs typeface="Sharp Grotesk Book"/>
              </a:rPr>
              <a:t>reasons.</a:t>
            </a:r>
            <a:endParaRPr lang="en-GB" sz="2001" spc="-12" dirty="0">
              <a:solidFill>
                <a:srgbClr val="5C013F"/>
              </a:solidFill>
              <a:latin typeface="Sharp Grotesk Book"/>
              <a:cs typeface="Sharp Grotesk Book"/>
            </a:endParaRP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Determine</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whether</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a</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Protection</a:t>
            </a:r>
            <a:r>
              <a:rPr lang="en-GB" sz="2001" spc="121" dirty="0">
                <a:solidFill>
                  <a:srgbClr val="5C013F"/>
                </a:solidFill>
                <a:latin typeface="Sharp Grotesk Book"/>
                <a:cs typeface="Sharp Grotesk Book"/>
              </a:rPr>
              <a:t>  </a:t>
            </a:r>
            <a:r>
              <a:rPr lang="en-GB" sz="2001" spc="-12" dirty="0">
                <a:solidFill>
                  <a:srgbClr val="5C013F"/>
                </a:solidFill>
                <a:latin typeface="Sharp Grotesk Book"/>
                <a:cs typeface="Sharp Grotesk Book"/>
              </a:rPr>
              <a:t>Impact </a:t>
            </a:r>
            <a:r>
              <a:rPr lang="en-GB" sz="2001" dirty="0">
                <a:solidFill>
                  <a:srgbClr val="5C013F"/>
                </a:solidFill>
                <a:latin typeface="Sharp Grotesk Book"/>
                <a:cs typeface="Sharp Grotesk Book"/>
              </a:rPr>
              <a:t>Assessment</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needs</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91" dirty="0">
                <a:solidFill>
                  <a:srgbClr val="5C013F"/>
                </a:solidFill>
                <a:latin typeface="Sharp Grotesk Book"/>
                <a:cs typeface="Sharp Grotesk Book"/>
              </a:rPr>
              <a:t> </a:t>
            </a:r>
            <a:r>
              <a:rPr lang="en-GB" sz="2001" dirty="0">
                <a:solidFill>
                  <a:srgbClr val="5C013F"/>
                </a:solidFill>
                <a:latin typeface="Sharp Grotesk Book"/>
                <a:cs typeface="Sharp Grotesk Book"/>
              </a:rPr>
              <a:t>be</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conducted</a:t>
            </a:r>
            <a:r>
              <a:rPr lang="en-GB" sz="2001" spc="85" dirty="0">
                <a:solidFill>
                  <a:srgbClr val="5C013F"/>
                </a:solidFill>
                <a:latin typeface="Sharp Grotesk Book"/>
                <a:cs typeface="Sharp Grotesk Book"/>
              </a:rPr>
              <a:t> </a:t>
            </a:r>
            <a:r>
              <a:rPr lang="en-GB" sz="2001" dirty="0">
                <a:solidFill>
                  <a:srgbClr val="5C013F"/>
                </a:solidFill>
                <a:latin typeface="Sharp Grotesk Medium"/>
                <a:cs typeface="Sharp Grotesk Medium"/>
              </a:rPr>
              <a:t>(please</a:t>
            </a:r>
            <a:r>
              <a:rPr lang="en-GB" sz="2001" spc="85" dirty="0">
                <a:solidFill>
                  <a:srgbClr val="5C013F"/>
                </a:solidFill>
                <a:latin typeface="Sharp Grotesk Medium"/>
                <a:cs typeface="Sharp Grotesk Medium"/>
              </a:rPr>
              <a:t> </a:t>
            </a:r>
            <a:r>
              <a:rPr lang="en-GB" sz="2001" spc="-24" dirty="0">
                <a:solidFill>
                  <a:srgbClr val="5C013F"/>
                </a:solidFill>
                <a:latin typeface="Sharp Grotesk Medium"/>
                <a:cs typeface="Sharp Grotesk Medium"/>
              </a:rPr>
              <a:t>also </a:t>
            </a:r>
            <a:r>
              <a:rPr lang="en-GB" sz="2001" dirty="0">
                <a:solidFill>
                  <a:srgbClr val="5C013F"/>
                </a:solidFill>
                <a:latin typeface="Sharp Grotesk Medium"/>
                <a:cs typeface="Sharp Grotesk Medium"/>
              </a:rPr>
              <a:t>see</a:t>
            </a:r>
            <a:r>
              <a:rPr lang="en-GB" sz="2001" spc="-67" dirty="0">
                <a:solidFill>
                  <a:srgbClr val="5C013F"/>
                </a:solidFill>
                <a:latin typeface="Sharp Grotesk Medium"/>
                <a:cs typeface="Sharp Grotesk Medium"/>
              </a:rPr>
              <a:t> </a:t>
            </a:r>
            <a:r>
              <a:rPr lang="en-GB" sz="2001" spc="-12" dirty="0">
                <a:solidFill>
                  <a:srgbClr val="5C013F"/>
                </a:solidFill>
                <a:latin typeface="Sharp Grotesk Medium"/>
                <a:cs typeface="Sharp Grotesk Medium"/>
              </a:rPr>
              <a:t>paragraph</a:t>
            </a:r>
            <a:r>
              <a:rPr lang="en-GB" sz="2001" spc="-61" dirty="0">
                <a:solidFill>
                  <a:srgbClr val="5C013F"/>
                </a:solidFill>
                <a:latin typeface="Sharp Grotesk Medium"/>
                <a:cs typeface="Sharp Grotesk Medium"/>
              </a:rPr>
              <a:t> </a:t>
            </a:r>
            <a:r>
              <a:rPr lang="en-GB" sz="2001" spc="-30" dirty="0">
                <a:solidFill>
                  <a:srgbClr val="5C013F"/>
                </a:solidFill>
                <a:latin typeface="Sharp Grotesk Medium"/>
                <a:cs typeface="Sharp Grotesk Medium"/>
              </a:rPr>
              <a:t>5).</a:t>
            </a:r>
            <a:endParaRPr sz="2001" dirty="0">
              <a:latin typeface="Sharp Grotesk Book"/>
              <a:cs typeface="Sharp Grotesk Book"/>
            </a:endParaRPr>
          </a:p>
        </p:txBody>
      </p:sp>
      <p:sp>
        <p:nvSpPr>
          <p:cNvPr id="13" name="object 2">
            <a:extLst>
              <a:ext uri="{FF2B5EF4-FFF2-40B4-BE49-F238E27FC236}">
                <a16:creationId xmlns:a16="http://schemas.microsoft.com/office/drawing/2014/main" id="{F1E12B11-A720-150A-69EA-FFB133C12D4D}"/>
              </a:ext>
            </a:extLst>
          </p:cNvPr>
          <p:cNvSpPr txBox="1"/>
          <p:nvPr/>
        </p:nvSpPr>
        <p:spPr>
          <a:xfrm>
            <a:off x="8619361" y="4840164"/>
            <a:ext cx="7143690" cy="383387"/>
          </a:xfrm>
          <a:prstGeom prst="rect">
            <a:avLst/>
          </a:prstGeom>
        </p:spPr>
        <p:txBody>
          <a:bodyPr vert="horz" wrap="square" lIns="0" tIns="19253" rIns="0" bIns="0" rtlCol="0">
            <a:spAutoFit/>
          </a:bodyPr>
          <a:lstStyle/>
          <a:p>
            <a:pPr marL="15403">
              <a:spcBef>
                <a:spcPts val="1498"/>
              </a:spcBef>
            </a:pPr>
            <a:r>
              <a:rPr lang="en-GB" sz="2365" spc="-12" dirty="0">
                <a:solidFill>
                  <a:srgbClr val="FF4370"/>
                </a:solidFill>
                <a:latin typeface="Sharp Grotesk Medium"/>
                <a:cs typeface="Sharp Grotesk Medium"/>
              </a:rPr>
              <a:t>Confidentiality</a:t>
            </a:r>
            <a:r>
              <a:rPr lang="en-GB" sz="2365" spc="-36"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&amp;</a:t>
            </a:r>
            <a:r>
              <a:rPr lang="en-GB" sz="2365" spc="-30"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security</a:t>
            </a:r>
            <a:r>
              <a:rPr lang="en-GB" sz="2365" spc="-30"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of</a:t>
            </a:r>
            <a:r>
              <a:rPr lang="en-GB" sz="2365" spc="-30"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personal</a:t>
            </a:r>
            <a:r>
              <a:rPr lang="en-GB" sz="2365" spc="-30" dirty="0">
                <a:solidFill>
                  <a:srgbClr val="FF4370"/>
                </a:solidFill>
                <a:latin typeface="Sharp Grotesk Medium"/>
                <a:cs typeface="Sharp Grotesk Medium"/>
              </a:rPr>
              <a:t> </a:t>
            </a:r>
            <a:r>
              <a:rPr lang="en-GB" sz="2365" spc="-24" dirty="0">
                <a:solidFill>
                  <a:srgbClr val="FF4370"/>
                </a:solidFill>
                <a:latin typeface="Sharp Grotesk Medium"/>
                <a:cs typeface="Sharp Grotesk Medium"/>
              </a:rPr>
              <a:t>data</a:t>
            </a:r>
            <a:endParaRPr lang="en-GB" sz="2365" dirty="0">
              <a:latin typeface="Sharp Grotesk Medium"/>
              <a:cs typeface="Sharp Grotesk Medium"/>
            </a:endParaRPr>
          </a:p>
        </p:txBody>
      </p:sp>
      <p:sp>
        <p:nvSpPr>
          <p:cNvPr id="14" name="object 3">
            <a:extLst>
              <a:ext uri="{FF2B5EF4-FFF2-40B4-BE49-F238E27FC236}">
                <a16:creationId xmlns:a16="http://schemas.microsoft.com/office/drawing/2014/main" id="{0D264882-7595-F1A5-E71A-021F51F3507C}"/>
              </a:ext>
            </a:extLst>
          </p:cNvPr>
          <p:cNvSpPr txBox="1"/>
          <p:nvPr/>
        </p:nvSpPr>
        <p:spPr>
          <a:xfrm>
            <a:off x="8619361" y="5297332"/>
            <a:ext cx="7143718" cy="6526182"/>
          </a:xfrm>
          <a:prstGeom prst="rect">
            <a:avLst/>
          </a:prstGeom>
        </p:spPr>
        <p:txBody>
          <a:bodyPr vert="horz" wrap="square" lIns="0" tIns="15403" rIns="0" bIns="0" rtlCol="0">
            <a:spAutoFit/>
          </a:bodyPr>
          <a:lstStyle/>
          <a:p>
            <a:pPr marL="472088" marR="6161" indent="-457456" algn="just">
              <a:lnSpc>
                <a:spcPct val="116599"/>
              </a:lnSpc>
              <a:spcBef>
                <a:spcPts val="794"/>
              </a:spcBef>
              <a:buSzPct val="125000"/>
              <a:buBlip>
                <a:blip r:embed="rId4"/>
              </a:buBlip>
            </a:pPr>
            <a:r>
              <a:rPr lang="en-GB" sz="2001" spc="-109" dirty="0">
                <a:solidFill>
                  <a:srgbClr val="5C013F"/>
                </a:solidFill>
                <a:latin typeface="Sharp Grotesk Book"/>
                <a:cs typeface="Sharp Grotesk Book"/>
              </a:rPr>
              <a:t>All</a:t>
            </a:r>
            <a:r>
              <a:rPr lang="en-GB" sz="2001" spc="-42" dirty="0">
                <a:solidFill>
                  <a:srgbClr val="5C013F"/>
                </a:solidFill>
                <a:latin typeface="Sharp Grotesk Book"/>
                <a:cs typeface="Sharp Grotesk Book"/>
              </a:rPr>
              <a:t> </a:t>
            </a:r>
            <a:r>
              <a:rPr lang="en-GB" sz="2001" spc="-30" dirty="0">
                <a:solidFill>
                  <a:srgbClr val="5C013F"/>
                </a:solidFill>
                <a:latin typeface="Sharp Grotesk Book"/>
                <a:cs typeface="Sharp Grotesk Book"/>
              </a:rPr>
              <a:t>participant</a:t>
            </a:r>
            <a:r>
              <a:rPr lang="en-GB" sz="2001" spc="-115" dirty="0">
                <a:solidFill>
                  <a:srgbClr val="5C013F"/>
                </a:solidFill>
                <a:latin typeface="Sharp Grotesk Book"/>
                <a:cs typeface="Sharp Grotesk Book"/>
              </a:rPr>
              <a:t> </a:t>
            </a:r>
            <a:r>
              <a:rPr lang="en-GB" sz="2001" spc="-42" dirty="0">
                <a:solidFill>
                  <a:srgbClr val="5C013F"/>
                </a:solidFill>
                <a:latin typeface="Sharp Grotesk Book"/>
                <a:cs typeface="Sharp Grotesk Book"/>
              </a:rPr>
              <a:t>information</a:t>
            </a:r>
            <a:r>
              <a:rPr lang="en-GB" sz="2001" spc="-115" dirty="0">
                <a:solidFill>
                  <a:srgbClr val="5C013F"/>
                </a:solidFill>
                <a:latin typeface="Sharp Grotesk Book"/>
                <a:cs typeface="Sharp Grotesk Book"/>
              </a:rPr>
              <a:t> </a:t>
            </a:r>
            <a:r>
              <a:rPr lang="en-GB" sz="2001" spc="-188" dirty="0">
                <a:solidFill>
                  <a:srgbClr val="5C013F"/>
                </a:solidFill>
                <a:latin typeface="Sharp Grotesk Book"/>
                <a:cs typeface="Sharp Grotesk Book"/>
              </a:rPr>
              <a:t>is</a:t>
            </a:r>
            <a:r>
              <a:rPr lang="en-GB" sz="2001" spc="30" dirty="0">
                <a:solidFill>
                  <a:srgbClr val="5C013F"/>
                </a:solidFill>
                <a:latin typeface="Sharp Grotesk Book"/>
                <a:cs typeface="Sharp Grotesk Book"/>
              </a:rPr>
              <a:t> </a:t>
            </a:r>
            <a:r>
              <a:rPr lang="en-GB" sz="2001" spc="-212" dirty="0">
                <a:solidFill>
                  <a:srgbClr val="5C013F"/>
                </a:solidFill>
                <a:latin typeface="Sharp Grotesk Book"/>
                <a:cs typeface="Sharp Grotesk Book"/>
              </a:rPr>
              <a:t>to</a:t>
            </a:r>
            <a:r>
              <a:rPr lang="en-GB" sz="2001" spc="49" dirty="0">
                <a:solidFill>
                  <a:srgbClr val="5C013F"/>
                </a:solidFill>
                <a:latin typeface="Sharp Grotesk Book"/>
                <a:cs typeface="Sharp Grotesk Book"/>
              </a:rPr>
              <a:t> </a:t>
            </a:r>
            <a:r>
              <a:rPr lang="en-GB" sz="2001" spc="-182" dirty="0">
                <a:solidFill>
                  <a:srgbClr val="5C013F"/>
                </a:solidFill>
                <a:latin typeface="Sharp Grotesk Book"/>
                <a:cs typeface="Sharp Grotesk Book"/>
              </a:rPr>
              <a:t>be</a:t>
            </a:r>
            <a:r>
              <a:rPr lang="en-GB" sz="2001" spc="24" dirty="0">
                <a:solidFill>
                  <a:srgbClr val="5C013F"/>
                </a:solidFill>
                <a:latin typeface="Sharp Grotesk Book"/>
                <a:cs typeface="Sharp Grotesk Book"/>
              </a:rPr>
              <a:t> </a:t>
            </a:r>
            <a:r>
              <a:rPr lang="en-GB" sz="2001" spc="-55" dirty="0">
                <a:solidFill>
                  <a:srgbClr val="5C013F"/>
                </a:solidFill>
                <a:latin typeface="Sharp Grotesk Book"/>
                <a:cs typeface="Sharp Grotesk Book"/>
              </a:rPr>
              <a:t>treated</a:t>
            </a:r>
            <a:r>
              <a:rPr lang="en-GB" sz="2001" spc="-103" dirty="0">
                <a:solidFill>
                  <a:srgbClr val="5C013F"/>
                </a:solidFill>
                <a:latin typeface="Sharp Grotesk Book"/>
                <a:cs typeface="Sharp Grotesk Book"/>
              </a:rPr>
              <a:t> </a:t>
            </a:r>
            <a:r>
              <a:rPr lang="en-GB" sz="2001" spc="-194" dirty="0">
                <a:solidFill>
                  <a:srgbClr val="5C013F"/>
                </a:solidFill>
                <a:latin typeface="Sharp Grotesk Book"/>
                <a:cs typeface="Sharp Grotesk Book"/>
              </a:rPr>
              <a:t>as</a:t>
            </a:r>
            <a:r>
              <a:rPr lang="en-GB" sz="2001" spc="36" dirty="0">
                <a:solidFill>
                  <a:srgbClr val="5C013F"/>
                </a:solidFill>
                <a:latin typeface="Sharp Grotesk Book"/>
                <a:cs typeface="Sharp Grotesk Book"/>
              </a:rPr>
              <a:t> </a:t>
            </a:r>
            <a:r>
              <a:rPr lang="en-GB" sz="2001" spc="-12" dirty="0">
                <a:solidFill>
                  <a:srgbClr val="5C013F"/>
                </a:solidFill>
                <a:latin typeface="Sharp Grotesk Book"/>
                <a:cs typeface="Sharp Grotesk Book"/>
              </a:rPr>
              <a:t>strictly </a:t>
            </a:r>
            <a:r>
              <a:rPr lang="en-GB" sz="2001" spc="-30" dirty="0">
                <a:solidFill>
                  <a:srgbClr val="5C013F"/>
                </a:solidFill>
                <a:latin typeface="Sharp Grotesk Book"/>
                <a:cs typeface="Sharp Grotesk Book"/>
              </a:rPr>
              <a:t>confidential</a:t>
            </a:r>
            <a:r>
              <a:rPr lang="en-GB" sz="2001" spc="-79" dirty="0">
                <a:solidFill>
                  <a:srgbClr val="5C013F"/>
                </a:solidFill>
                <a:latin typeface="Sharp Grotesk Book"/>
                <a:cs typeface="Sharp Grotesk Book"/>
              </a:rPr>
              <a:t> </a:t>
            </a:r>
            <a:r>
              <a:rPr lang="en-GB" sz="2001" spc="-49" dirty="0">
                <a:solidFill>
                  <a:srgbClr val="5C013F"/>
                </a:solidFill>
                <a:latin typeface="Sharp Grotesk Book"/>
                <a:cs typeface="Sharp Grotesk Book"/>
              </a:rPr>
              <a:t>and</a:t>
            </a:r>
            <a:r>
              <a:rPr lang="en-GB" sz="2001" spc="-79" dirty="0">
                <a:solidFill>
                  <a:srgbClr val="5C013F"/>
                </a:solidFill>
                <a:latin typeface="Sharp Grotesk Book"/>
                <a:cs typeface="Sharp Grotesk Book"/>
              </a:rPr>
              <a:t> </a:t>
            </a:r>
            <a:r>
              <a:rPr lang="en-GB" sz="2001" spc="-67" dirty="0">
                <a:solidFill>
                  <a:srgbClr val="5C013F"/>
                </a:solidFill>
                <a:latin typeface="Sharp Grotesk Book"/>
                <a:cs typeface="Sharp Grotesk Book"/>
              </a:rPr>
              <a:t>may</a:t>
            </a:r>
            <a:r>
              <a:rPr lang="en-GB" sz="2001" spc="-79" dirty="0">
                <a:solidFill>
                  <a:srgbClr val="5C013F"/>
                </a:solidFill>
                <a:latin typeface="Sharp Grotesk Book"/>
                <a:cs typeface="Sharp Grotesk Book"/>
              </a:rPr>
              <a:t> </a:t>
            </a:r>
            <a:r>
              <a:rPr lang="en-GB" sz="2001" spc="-49" dirty="0">
                <a:solidFill>
                  <a:srgbClr val="5C013F"/>
                </a:solidFill>
                <a:latin typeface="Sharp Grotesk Book"/>
                <a:cs typeface="Sharp Grotesk Book"/>
              </a:rPr>
              <a:t>not</a:t>
            </a:r>
            <a:r>
              <a:rPr lang="en-GB" sz="2001" spc="-79" dirty="0">
                <a:solidFill>
                  <a:srgbClr val="5C013F"/>
                </a:solidFill>
                <a:latin typeface="Sharp Grotesk Book"/>
                <a:cs typeface="Sharp Grotesk Book"/>
              </a:rPr>
              <a:t> </a:t>
            </a:r>
            <a:r>
              <a:rPr lang="en-GB" sz="2001" spc="-42" dirty="0">
                <a:solidFill>
                  <a:srgbClr val="5C013F"/>
                </a:solidFill>
                <a:latin typeface="Sharp Grotesk Book"/>
                <a:cs typeface="Sharp Grotesk Book"/>
              </a:rPr>
              <a:t>be</a:t>
            </a:r>
            <a:r>
              <a:rPr lang="en-GB" sz="2001" spc="-79" dirty="0">
                <a:solidFill>
                  <a:srgbClr val="5C013F"/>
                </a:solidFill>
                <a:latin typeface="Sharp Grotesk Book"/>
                <a:cs typeface="Sharp Grotesk Book"/>
              </a:rPr>
              <a:t> </a:t>
            </a:r>
            <a:r>
              <a:rPr lang="en-GB" sz="2001" spc="-24" dirty="0">
                <a:solidFill>
                  <a:srgbClr val="5C013F"/>
                </a:solidFill>
                <a:latin typeface="Sharp Grotesk Book"/>
                <a:cs typeface="Sharp Grotesk Book"/>
              </a:rPr>
              <a:t>disclosed</a:t>
            </a:r>
            <a:r>
              <a:rPr lang="en-GB" sz="2001" spc="-79" dirty="0">
                <a:solidFill>
                  <a:srgbClr val="5C013F"/>
                </a:solidFill>
                <a:latin typeface="Sharp Grotesk Book"/>
                <a:cs typeface="Sharp Grotesk Book"/>
              </a:rPr>
              <a:t> to </a:t>
            </a:r>
            <a:r>
              <a:rPr lang="en-GB" sz="2001" spc="-42" dirty="0">
                <a:solidFill>
                  <a:srgbClr val="5C013F"/>
                </a:solidFill>
                <a:latin typeface="Sharp Grotesk Book"/>
                <a:cs typeface="Sharp Grotesk Book"/>
              </a:rPr>
              <a:t>anyone</a:t>
            </a:r>
            <a:r>
              <a:rPr lang="en-GB" sz="2001" spc="-79" dirty="0">
                <a:solidFill>
                  <a:srgbClr val="5C013F"/>
                </a:solidFill>
                <a:latin typeface="Sharp Grotesk Book"/>
                <a:cs typeface="Sharp Grotesk Book"/>
              </a:rPr>
              <a:t> </a:t>
            </a:r>
            <a:r>
              <a:rPr lang="en-GB" sz="2001" spc="-30" dirty="0">
                <a:solidFill>
                  <a:srgbClr val="5C013F"/>
                </a:solidFill>
                <a:latin typeface="Sharp Grotesk Book"/>
                <a:cs typeface="Sharp Grotesk Book"/>
              </a:rPr>
              <a:t>in </a:t>
            </a:r>
            <a:r>
              <a:rPr lang="en-GB" sz="2001" dirty="0">
                <a:solidFill>
                  <a:srgbClr val="5C013F"/>
                </a:solidFill>
                <a:latin typeface="Sharp Grotesk Book"/>
                <a:cs typeface="Sharp Grotesk Book"/>
              </a:rPr>
              <a:t>the</a:t>
            </a:r>
            <a:r>
              <a:rPr lang="en-GB" sz="2001" spc="-79" dirty="0">
                <a:solidFill>
                  <a:srgbClr val="5C013F"/>
                </a:solidFill>
                <a:latin typeface="Sharp Grotesk Book"/>
                <a:cs typeface="Sharp Grotesk Book"/>
              </a:rPr>
              <a:t> </a:t>
            </a:r>
            <a:r>
              <a:rPr lang="en-GB" sz="2001" spc="-12" dirty="0">
                <a:solidFill>
                  <a:srgbClr val="5C013F"/>
                </a:solidFill>
                <a:latin typeface="Sharp Grotesk Book"/>
                <a:cs typeface="Sharp Grotesk Book"/>
              </a:rPr>
              <a:t>production</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crew</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unless</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on</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a</a:t>
            </a:r>
            <a:r>
              <a:rPr lang="en-GB" sz="2001" spc="-79" dirty="0">
                <a:solidFill>
                  <a:srgbClr val="5C013F"/>
                </a:solidFill>
                <a:latin typeface="Sharp Grotesk Book"/>
                <a:cs typeface="Sharp Grotesk Book"/>
              </a:rPr>
              <a:t> </a:t>
            </a:r>
            <a:r>
              <a:rPr lang="en-GB" sz="2001" spc="-12" dirty="0">
                <a:solidFill>
                  <a:srgbClr val="5C013F"/>
                </a:solidFill>
                <a:latin typeface="Sharp Grotesk Book"/>
                <a:cs typeface="Sharp Grotesk Book"/>
              </a:rPr>
              <a:t>need-</a:t>
            </a:r>
            <a:r>
              <a:rPr lang="en-GB" sz="2001" spc="-24" dirty="0">
                <a:solidFill>
                  <a:srgbClr val="5C013F"/>
                </a:solidFill>
                <a:latin typeface="Sharp Grotesk Book"/>
                <a:cs typeface="Sharp Grotesk Book"/>
              </a:rPr>
              <a:t>to-know </a:t>
            </a:r>
            <a:r>
              <a:rPr lang="en-GB" sz="2001" spc="-12" dirty="0">
                <a:solidFill>
                  <a:srgbClr val="5C013F"/>
                </a:solidFill>
                <a:latin typeface="Sharp Grotesk Book"/>
                <a:cs typeface="Sharp Grotesk Book"/>
              </a:rPr>
              <a:t>basis</a:t>
            </a:r>
            <a:r>
              <a:rPr lang="en-GB" sz="2001" spc="-133" dirty="0">
                <a:solidFill>
                  <a:srgbClr val="5C013F"/>
                </a:solidFill>
                <a:latin typeface="Sharp Grotesk Book"/>
                <a:cs typeface="Sharp Grotesk Book"/>
              </a:rPr>
              <a:t> </a:t>
            </a:r>
            <a:r>
              <a:rPr lang="en-GB" sz="2001" spc="-12" dirty="0">
                <a:solidFill>
                  <a:srgbClr val="5C013F"/>
                </a:solidFill>
                <a:latin typeface="Sharp Grotesk Book"/>
                <a:cs typeface="Sharp Grotesk Book"/>
              </a:rPr>
              <a:t>to</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127" dirty="0">
                <a:solidFill>
                  <a:srgbClr val="5C013F"/>
                </a:solidFill>
                <a:latin typeface="Sharp Grotesk Book"/>
                <a:cs typeface="Sharp Grotesk Book"/>
              </a:rPr>
              <a:t> </a:t>
            </a:r>
            <a:r>
              <a:rPr lang="en-GB" sz="2001" spc="-42" dirty="0">
                <a:solidFill>
                  <a:srgbClr val="5C013F"/>
                </a:solidFill>
                <a:latin typeface="Sharp Grotesk Book"/>
                <a:cs typeface="Sharp Grotesk Book"/>
              </a:rPr>
              <a:t>extent</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necessary</a:t>
            </a:r>
            <a:r>
              <a:rPr lang="en-GB" sz="2001" spc="-127" dirty="0">
                <a:solidFill>
                  <a:srgbClr val="5C013F"/>
                </a:solidFill>
                <a:latin typeface="Sharp Grotesk Book"/>
                <a:cs typeface="Sharp Grotesk Book"/>
              </a:rPr>
              <a:t> </a:t>
            </a:r>
            <a:r>
              <a:rPr lang="en-GB" sz="2001" spc="-12" dirty="0">
                <a:solidFill>
                  <a:srgbClr val="5C013F"/>
                </a:solidFill>
                <a:latin typeface="Sharp Grotesk Book"/>
                <a:cs typeface="Sharp Grotesk Book"/>
              </a:rPr>
              <a:t>to</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perform</a:t>
            </a:r>
            <a:r>
              <a:rPr lang="en-GB" sz="2001" spc="-127" dirty="0">
                <a:solidFill>
                  <a:srgbClr val="5C013F"/>
                </a:solidFill>
                <a:latin typeface="Sharp Grotesk Book"/>
                <a:cs typeface="Sharp Grotesk Book"/>
              </a:rPr>
              <a:t> </a:t>
            </a:r>
            <a:r>
              <a:rPr lang="en-GB" sz="2001" spc="-12" dirty="0">
                <a:solidFill>
                  <a:srgbClr val="5C013F"/>
                </a:solidFill>
                <a:latin typeface="Sharp Grotesk Book"/>
                <a:cs typeface="Sharp Grotesk Book"/>
              </a:rPr>
              <a:t>their</a:t>
            </a:r>
            <a:r>
              <a:rPr lang="en-GB" sz="2001" spc="-127" dirty="0">
                <a:solidFill>
                  <a:srgbClr val="5C013F"/>
                </a:solidFill>
                <a:latin typeface="Sharp Grotesk Book"/>
                <a:cs typeface="Sharp Grotesk Book"/>
              </a:rPr>
              <a:t> </a:t>
            </a:r>
            <a:r>
              <a:rPr lang="en-GB" sz="2001" spc="-24" dirty="0">
                <a:solidFill>
                  <a:srgbClr val="5C013F"/>
                </a:solidFill>
                <a:latin typeface="Sharp Grotesk Book"/>
                <a:cs typeface="Sharp Grotesk Book"/>
              </a:rPr>
              <a:t>job.</a:t>
            </a:r>
            <a:endParaRPr lang="en-GB" sz="2001" spc="-24" dirty="0">
              <a:latin typeface="Sharp Grotesk Book"/>
              <a:cs typeface="Sharp Grotesk Book"/>
            </a:endParaRP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All</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participant</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information</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must</a:t>
            </a:r>
            <a:r>
              <a:rPr lang="en-GB" sz="2001" spc="67" dirty="0">
                <a:solidFill>
                  <a:srgbClr val="5C013F"/>
                </a:solidFill>
                <a:latin typeface="Sharp Grotesk Book"/>
                <a:cs typeface="Sharp Grotesk Book"/>
              </a:rPr>
              <a:t> </a:t>
            </a:r>
            <a:r>
              <a:rPr lang="en-GB" sz="2001" dirty="0">
                <a:solidFill>
                  <a:srgbClr val="5C013F"/>
                </a:solidFill>
                <a:latin typeface="Sharp Grotesk Book"/>
                <a:cs typeface="Sharp Grotesk Book"/>
              </a:rPr>
              <a:t>be</a:t>
            </a:r>
            <a:r>
              <a:rPr lang="en-GB" sz="2001" spc="67" dirty="0">
                <a:solidFill>
                  <a:srgbClr val="5C013F"/>
                </a:solidFill>
                <a:latin typeface="Sharp Grotesk Book"/>
                <a:cs typeface="Sharp Grotesk Book"/>
              </a:rPr>
              <a:t> </a:t>
            </a:r>
            <a:r>
              <a:rPr lang="en-GB" sz="2001" dirty="0">
                <a:solidFill>
                  <a:srgbClr val="5C013F"/>
                </a:solidFill>
                <a:latin typeface="Sharp Grotesk Book"/>
                <a:cs typeface="Sharp Grotesk Book"/>
              </a:rPr>
              <a:t>collected</a:t>
            </a:r>
            <a:r>
              <a:rPr lang="en-GB" sz="2001" spc="67" dirty="0">
                <a:solidFill>
                  <a:srgbClr val="5C013F"/>
                </a:solidFill>
                <a:latin typeface="Sharp Grotesk Book"/>
                <a:cs typeface="Sharp Grotesk Book"/>
              </a:rPr>
              <a:t> </a:t>
            </a:r>
            <a:r>
              <a:rPr lang="en-GB" sz="2001" spc="-30" dirty="0">
                <a:solidFill>
                  <a:srgbClr val="5C013F"/>
                </a:solidFill>
                <a:latin typeface="Sharp Grotesk Book"/>
                <a:cs typeface="Sharp Grotesk Book"/>
              </a:rPr>
              <a:t>and </a:t>
            </a:r>
            <a:r>
              <a:rPr lang="en-GB" sz="2001" dirty="0">
                <a:solidFill>
                  <a:srgbClr val="5C013F"/>
                </a:solidFill>
                <a:latin typeface="Sharp Grotesk Book"/>
                <a:cs typeface="Sharp Grotesk Book"/>
              </a:rPr>
              <a:t>stored</a:t>
            </a:r>
            <a:r>
              <a:rPr lang="en-GB" sz="2001" spc="170" dirty="0">
                <a:solidFill>
                  <a:srgbClr val="5C013F"/>
                </a:solidFill>
                <a:latin typeface="Sharp Grotesk Book"/>
                <a:cs typeface="Sharp Grotesk Book"/>
              </a:rPr>
              <a:t> </a:t>
            </a:r>
            <a:r>
              <a:rPr lang="en-GB" sz="2001" dirty="0">
                <a:solidFill>
                  <a:srgbClr val="5C013F"/>
                </a:solidFill>
                <a:latin typeface="Sharp Grotesk Book"/>
                <a:cs typeface="Sharp Grotesk Book"/>
              </a:rPr>
              <a:t>securely.</a:t>
            </a:r>
            <a:r>
              <a:rPr lang="en-GB" sz="2001" spc="170" dirty="0">
                <a:solidFill>
                  <a:srgbClr val="5C013F"/>
                </a:solidFill>
                <a:latin typeface="Sharp Grotesk Book"/>
                <a:cs typeface="Sharp Grotesk Book"/>
              </a:rPr>
              <a:t> </a:t>
            </a:r>
            <a:r>
              <a:rPr lang="en-GB" sz="2001" dirty="0">
                <a:solidFill>
                  <a:srgbClr val="5C013F"/>
                </a:solidFill>
                <a:latin typeface="Sharp Grotesk Book"/>
                <a:cs typeface="Sharp Grotesk Book"/>
              </a:rPr>
              <a:t>This</a:t>
            </a:r>
            <a:r>
              <a:rPr lang="en-GB" sz="2001" spc="176" dirty="0">
                <a:solidFill>
                  <a:srgbClr val="5C013F"/>
                </a:solidFill>
                <a:latin typeface="Sharp Grotesk Book"/>
                <a:cs typeface="Sharp Grotesk Book"/>
              </a:rPr>
              <a:t> </a:t>
            </a:r>
            <a:r>
              <a:rPr lang="en-GB" sz="2001" dirty="0">
                <a:solidFill>
                  <a:srgbClr val="5C013F"/>
                </a:solidFill>
                <a:latin typeface="Sharp Grotesk Book"/>
                <a:cs typeface="Sharp Grotesk Book"/>
              </a:rPr>
              <a:t>means</a:t>
            </a:r>
            <a:r>
              <a:rPr lang="en-GB" sz="2001" spc="170" dirty="0">
                <a:solidFill>
                  <a:srgbClr val="5C013F"/>
                </a:solidFill>
                <a:latin typeface="Sharp Grotesk Book"/>
                <a:cs typeface="Sharp Grotesk Book"/>
              </a:rPr>
              <a:t> </a:t>
            </a:r>
            <a:r>
              <a:rPr lang="en-GB" sz="2001" dirty="0">
                <a:solidFill>
                  <a:srgbClr val="5C013F"/>
                </a:solidFill>
                <a:latin typeface="Sharp Grotesk Book"/>
                <a:cs typeface="Sharp Grotesk Book"/>
              </a:rPr>
              <a:t>collected</a:t>
            </a:r>
            <a:r>
              <a:rPr lang="en-GB" sz="2001" spc="176" dirty="0">
                <a:solidFill>
                  <a:srgbClr val="5C013F"/>
                </a:solidFill>
                <a:latin typeface="Sharp Grotesk Book"/>
                <a:cs typeface="Sharp Grotesk Book"/>
              </a:rPr>
              <a:t> </a:t>
            </a:r>
            <a:r>
              <a:rPr lang="en-GB" sz="2001" dirty="0">
                <a:solidFill>
                  <a:srgbClr val="5C013F"/>
                </a:solidFill>
                <a:latin typeface="Sharp Grotesk Book"/>
                <a:cs typeface="Sharp Grotesk Book"/>
              </a:rPr>
              <a:t>through</a:t>
            </a:r>
            <a:r>
              <a:rPr lang="en-GB" sz="2001" spc="170" dirty="0">
                <a:solidFill>
                  <a:srgbClr val="5C013F"/>
                </a:solidFill>
                <a:latin typeface="Sharp Grotesk Book"/>
                <a:cs typeface="Sharp Grotesk Book"/>
              </a:rPr>
              <a:t> </a:t>
            </a:r>
            <a:r>
              <a:rPr lang="en-GB" sz="2001" spc="-61" dirty="0">
                <a:solidFill>
                  <a:srgbClr val="5C013F"/>
                </a:solidFill>
                <a:latin typeface="Sharp Grotesk Book"/>
                <a:cs typeface="Sharp Grotesk Book"/>
              </a:rPr>
              <a:t>a </a:t>
            </a:r>
            <a:r>
              <a:rPr lang="en-GB" sz="2001" dirty="0">
                <a:solidFill>
                  <a:srgbClr val="5C013F"/>
                </a:solidFill>
                <a:latin typeface="Sharp Grotesk Book"/>
                <a:cs typeface="Sharp Grotesk Book"/>
              </a:rPr>
              <a:t>GDPR</a:t>
            </a:r>
            <a:r>
              <a:rPr lang="en-GB" sz="2001" spc="109" dirty="0">
                <a:solidFill>
                  <a:srgbClr val="5C013F"/>
                </a:solidFill>
                <a:latin typeface="Sharp Grotesk Book"/>
                <a:cs typeface="Sharp Grotesk Book"/>
              </a:rPr>
              <a:t> </a:t>
            </a:r>
            <a:r>
              <a:rPr lang="en-GB" sz="2001" dirty="0">
                <a:solidFill>
                  <a:srgbClr val="5C013F"/>
                </a:solidFill>
                <a:latin typeface="Sharp Grotesk Book"/>
                <a:cs typeface="Sharp Grotesk Book"/>
              </a:rPr>
              <a:t>compliant</a:t>
            </a:r>
            <a:r>
              <a:rPr lang="en-GB" sz="2001" spc="115" dirty="0">
                <a:solidFill>
                  <a:srgbClr val="5C013F"/>
                </a:solidFill>
                <a:latin typeface="Sharp Grotesk Book"/>
                <a:cs typeface="Sharp Grotesk Book"/>
              </a:rPr>
              <a:t> </a:t>
            </a:r>
            <a:r>
              <a:rPr lang="en-GB" sz="2001" dirty="0">
                <a:solidFill>
                  <a:srgbClr val="5C013F"/>
                </a:solidFill>
                <a:latin typeface="Sharp Grotesk Book"/>
                <a:cs typeface="Sharp Grotesk Book"/>
              </a:rPr>
              <a:t>online</a:t>
            </a:r>
            <a:r>
              <a:rPr lang="en-GB" sz="2001" spc="109" dirty="0">
                <a:solidFill>
                  <a:srgbClr val="5C013F"/>
                </a:solidFill>
                <a:latin typeface="Sharp Grotesk Book"/>
                <a:cs typeface="Sharp Grotesk Book"/>
              </a:rPr>
              <a:t> </a:t>
            </a:r>
            <a:r>
              <a:rPr lang="en-GB" sz="2001" dirty="0">
                <a:solidFill>
                  <a:srgbClr val="5C013F"/>
                </a:solidFill>
                <a:latin typeface="Sharp Grotesk Book"/>
                <a:cs typeface="Sharp Grotesk Book"/>
              </a:rPr>
              <a:t>casting</a:t>
            </a:r>
            <a:r>
              <a:rPr lang="en-GB" sz="2001" spc="115" dirty="0">
                <a:solidFill>
                  <a:srgbClr val="5C013F"/>
                </a:solidFill>
                <a:latin typeface="Sharp Grotesk Book"/>
                <a:cs typeface="Sharp Grotesk Book"/>
              </a:rPr>
              <a:t> </a:t>
            </a:r>
            <a:r>
              <a:rPr lang="en-GB" sz="2001" dirty="0">
                <a:solidFill>
                  <a:srgbClr val="5C013F"/>
                </a:solidFill>
                <a:latin typeface="Sharp Grotesk Book"/>
                <a:cs typeface="Sharp Grotesk Book"/>
              </a:rPr>
              <a:t>platform</a:t>
            </a:r>
            <a:r>
              <a:rPr lang="en-GB" sz="2001" spc="115" dirty="0">
                <a:solidFill>
                  <a:srgbClr val="5C013F"/>
                </a:solidFill>
                <a:latin typeface="Sharp Grotesk Book"/>
                <a:cs typeface="Sharp Grotesk Book"/>
              </a:rPr>
              <a:t> </a:t>
            </a:r>
            <a:r>
              <a:rPr lang="en-GB" sz="2001" dirty="0">
                <a:solidFill>
                  <a:srgbClr val="5C013F"/>
                </a:solidFill>
                <a:latin typeface="Sharp Grotesk Book"/>
                <a:cs typeface="Sharp Grotesk Book"/>
              </a:rPr>
              <a:t>(such</a:t>
            </a:r>
            <a:r>
              <a:rPr lang="en-GB" sz="2001" spc="109" dirty="0">
                <a:solidFill>
                  <a:srgbClr val="5C013F"/>
                </a:solidFill>
                <a:latin typeface="Sharp Grotesk Book"/>
                <a:cs typeface="Sharp Grotesk Book"/>
              </a:rPr>
              <a:t> </a:t>
            </a:r>
            <a:r>
              <a:rPr lang="en-GB" sz="2001" spc="-30" dirty="0">
                <a:solidFill>
                  <a:srgbClr val="5C013F"/>
                </a:solidFill>
                <a:latin typeface="Sharp Grotesk Book"/>
                <a:cs typeface="Sharp Grotesk Book"/>
              </a:rPr>
              <a:t>as Cast It Reach [formerly known as </a:t>
            </a:r>
            <a:r>
              <a:rPr lang="en-GB" sz="2001" spc="-42" dirty="0" err="1">
                <a:solidFill>
                  <a:srgbClr val="5C013F"/>
                </a:solidFill>
                <a:latin typeface="Sharp Grotesk Book"/>
                <a:cs typeface="Sharp Grotesk Book"/>
              </a:rPr>
              <a:t>eTribez</a:t>
            </a:r>
            <a:r>
              <a:rPr lang="en-GB" sz="2001" spc="-42" dirty="0">
                <a:solidFill>
                  <a:srgbClr val="5C013F"/>
                </a:solidFill>
                <a:latin typeface="Sharp Grotesk Book"/>
                <a:cs typeface="Sharp Grotesk Book"/>
              </a:rPr>
              <a:t>]</a:t>
            </a:r>
            <a:r>
              <a:rPr lang="en-GB" sz="2001" spc="-121" dirty="0">
                <a:solidFill>
                  <a:srgbClr val="5C013F"/>
                </a:solidFill>
                <a:latin typeface="Sharp Grotesk Book"/>
                <a:cs typeface="Sharp Grotesk Book"/>
              </a:rPr>
              <a:t> </a:t>
            </a:r>
            <a:r>
              <a:rPr lang="en-GB" sz="2001" spc="-109" dirty="0">
                <a:solidFill>
                  <a:srgbClr val="5C013F"/>
                </a:solidFill>
                <a:latin typeface="Sharp Grotesk Book"/>
                <a:cs typeface="Sharp Grotesk Book"/>
              </a:rPr>
              <a:t>or</a:t>
            </a:r>
            <a:r>
              <a:rPr lang="en-GB" sz="2001" spc="-49" dirty="0">
                <a:solidFill>
                  <a:srgbClr val="5C013F"/>
                </a:solidFill>
                <a:latin typeface="Sharp Grotesk Book"/>
                <a:cs typeface="Sharp Grotesk Book"/>
              </a:rPr>
              <a:t> </a:t>
            </a:r>
            <a:r>
              <a:rPr lang="en-GB" sz="2001" spc="-12" dirty="0">
                <a:solidFill>
                  <a:srgbClr val="5C013F"/>
                </a:solidFill>
                <a:latin typeface="Sharp Grotesk Book"/>
                <a:cs typeface="Sharp Grotesk Book"/>
              </a:rPr>
              <a:t>Short</a:t>
            </a:r>
            <a:r>
              <a:rPr lang="en-GB" sz="2001" spc="-115" dirty="0">
                <a:solidFill>
                  <a:srgbClr val="5C013F"/>
                </a:solidFill>
                <a:latin typeface="Sharp Grotesk Book"/>
                <a:cs typeface="Sharp Grotesk Book"/>
              </a:rPr>
              <a:t> </a:t>
            </a:r>
            <a:r>
              <a:rPr lang="en-GB" sz="2001" spc="-36" dirty="0">
                <a:solidFill>
                  <a:srgbClr val="5C013F"/>
                </a:solidFill>
                <a:latin typeface="Sharp Grotesk Book"/>
                <a:cs typeface="Sharp Grotesk Book"/>
              </a:rPr>
              <a:t>Audition)</a:t>
            </a:r>
            <a:r>
              <a:rPr lang="en-GB" sz="2001" spc="-79" dirty="0">
                <a:solidFill>
                  <a:srgbClr val="5C013F"/>
                </a:solidFill>
                <a:latin typeface="Sharp Grotesk Book"/>
                <a:cs typeface="Sharp Grotesk Book"/>
              </a:rPr>
              <a:t> </a:t>
            </a:r>
            <a:r>
              <a:rPr lang="en-GB" sz="2001" spc="-67" dirty="0">
                <a:solidFill>
                  <a:srgbClr val="5C013F"/>
                </a:solidFill>
                <a:latin typeface="Sharp Grotesk Book"/>
                <a:cs typeface="Sharp Grotesk Book"/>
              </a:rPr>
              <a:t>and</a:t>
            </a:r>
            <a:r>
              <a:rPr lang="en-GB" sz="2001" spc="-85" dirty="0">
                <a:solidFill>
                  <a:srgbClr val="5C013F"/>
                </a:solidFill>
                <a:latin typeface="Sharp Grotesk Book"/>
                <a:cs typeface="Sharp Grotesk Book"/>
              </a:rPr>
              <a:t> </a:t>
            </a:r>
            <a:r>
              <a:rPr lang="en-GB" sz="2001" spc="-42" dirty="0">
                <a:solidFill>
                  <a:srgbClr val="5C013F"/>
                </a:solidFill>
                <a:latin typeface="Sharp Grotesk Book"/>
                <a:cs typeface="Sharp Grotesk Book"/>
              </a:rPr>
              <a:t>stored</a:t>
            </a:r>
            <a:r>
              <a:rPr lang="en-GB" sz="2001" spc="-79" dirty="0">
                <a:solidFill>
                  <a:srgbClr val="5C013F"/>
                </a:solidFill>
                <a:latin typeface="Sharp Grotesk Book"/>
                <a:cs typeface="Sharp Grotesk Book"/>
              </a:rPr>
              <a:t> </a:t>
            </a:r>
            <a:r>
              <a:rPr lang="en-GB" sz="2001" spc="-109" dirty="0">
                <a:solidFill>
                  <a:srgbClr val="5C013F"/>
                </a:solidFill>
                <a:latin typeface="Sharp Grotesk Book"/>
                <a:cs typeface="Sharp Grotesk Book"/>
              </a:rPr>
              <a:t>in</a:t>
            </a:r>
            <a:r>
              <a:rPr lang="en-GB" sz="2001" spc="-55" dirty="0">
                <a:solidFill>
                  <a:srgbClr val="5C013F"/>
                </a:solidFill>
                <a:latin typeface="Sharp Grotesk Book"/>
                <a:cs typeface="Sharp Grotesk Book"/>
              </a:rPr>
              <a:t> </a:t>
            </a:r>
            <a:r>
              <a:rPr lang="en-GB" sz="2001" spc="-42" dirty="0">
                <a:solidFill>
                  <a:srgbClr val="5C013F"/>
                </a:solidFill>
                <a:latin typeface="Sharp Grotesk Book"/>
                <a:cs typeface="Sharp Grotesk Book"/>
              </a:rPr>
              <a:t>folders</a:t>
            </a:r>
            <a:r>
              <a:rPr lang="en-GB" sz="2001" spc="-79" dirty="0">
                <a:solidFill>
                  <a:srgbClr val="5C013F"/>
                </a:solidFill>
                <a:latin typeface="Sharp Grotesk Book"/>
                <a:cs typeface="Sharp Grotesk Book"/>
              </a:rPr>
              <a:t> </a:t>
            </a:r>
            <a:r>
              <a:rPr lang="en-GB" sz="2001" spc="-24" dirty="0">
                <a:solidFill>
                  <a:srgbClr val="5C013F"/>
                </a:solidFill>
                <a:latin typeface="Sharp Grotesk Book"/>
                <a:cs typeface="Sharp Grotesk Book"/>
              </a:rPr>
              <a:t>with </a:t>
            </a:r>
            <a:r>
              <a:rPr lang="en-GB" sz="2001" dirty="0">
                <a:solidFill>
                  <a:srgbClr val="5C013F"/>
                </a:solidFill>
                <a:latin typeface="Sharp Grotesk Book"/>
                <a:cs typeface="Sharp Grotesk Book"/>
              </a:rPr>
              <a:t>restricted</a:t>
            </a:r>
            <a:r>
              <a:rPr lang="en-GB" sz="2001" spc="30" dirty="0">
                <a:solidFill>
                  <a:srgbClr val="5C013F"/>
                </a:solidFill>
                <a:latin typeface="Sharp Grotesk Book"/>
                <a:cs typeface="Sharp Grotesk Book"/>
              </a:rPr>
              <a:t> </a:t>
            </a:r>
            <a:r>
              <a:rPr lang="en-GB" sz="2001" dirty="0">
                <a:solidFill>
                  <a:srgbClr val="5C013F"/>
                </a:solidFill>
                <a:latin typeface="Sharp Grotesk Book"/>
                <a:cs typeface="Sharp Grotesk Book"/>
              </a:rPr>
              <a:t>access,</a:t>
            </a:r>
            <a:r>
              <a:rPr lang="en-GB" sz="2001" spc="30" dirty="0">
                <a:solidFill>
                  <a:srgbClr val="5C013F"/>
                </a:solidFill>
                <a:latin typeface="Sharp Grotesk Book"/>
                <a:cs typeface="Sharp Grotesk Book"/>
              </a:rPr>
              <a:t> </a:t>
            </a:r>
            <a:r>
              <a:rPr lang="en-GB" sz="2001" dirty="0">
                <a:solidFill>
                  <a:srgbClr val="5C013F"/>
                </a:solidFill>
                <a:latin typeface="Sharp Grotesk Book"/>
                <a:cs typeface="Sharp Grotesk Book"/>
              </a:rPr>
              <a:t>for</a:t>
            </a:r>
            <a:r>
              <a:rPr lang="en-GB" sz="2001" spc="36" dirty="0">
                <a:solidFill>
                  <a:srgbClr val="5C013F"/>
                </a:solidFill>
                <a:latin typeface="Sharp Grotesk Book"/>
                <a:cs typeface="Sharp Grotesk Book"/>
              </a:rPr>
              <a:t> </a:t>
            </a:r>
            <a:r>
              <a:rPr lang="en-GB" sz="2001" dirty="0">
                <a:solidFill>
                  <a:srgbClr val="5C013F"/>
                </a:solidFill>
                <a:latin typeface="Sharp Grotesk Book"/>
                <a:cs typeface="Sharp Grotesk Book"/>
              </a:rPr>
              <a:t>example</a:t>
            </a:r>
            <a:r>
              <a:rPr lang="en-GB" sz="2001" spc="36" dirty="0">
                <a:solidFill>
                  <a:srgbClr val="5C013F"/>
                </a:solidFill>
                <a:latin typeface="Sharp Grotesk Book"/>
                <a:cs typeface="Sharp Grotesk Book"/>
              </a:rPr>
              <a:t> </a:t>
            </a:r>
            <a:r>
              <a:rPr lang="en-GB" sz="2001" dirty="0">
                <a:solidFill>
                  <a:srgbClr val="5C013F"/>
                </a:solidFill>
                <a:latin typeface="Sharp Grotesk Book"/>
                <a:cs typeface="Sharp Grotesk Book"/>
              </a:rPr>
              <a:t>Box</a:t>
            </a:r>
            <a:r>
              <a:rPr lang="en-GB" sz="2001" spc="30"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30" dirty="0">
                <a:solidFill>
                  <a:srgbClr val="5C013F"/>
                </a:solidFill>
                <a:latin typeface="Sharp Grotesk Book"/>
                <a:cs typeface="Sharp Grotesk Book"/>
              </a:rPr>
              <a:t> </a:t>
            </a:r>
            <a:r>
              <a:rPr lang="en-GB" sz="2001" spc="-12" dirty="0" err="1">
                <a:solidFill>
                  <a:srgbClr val="5C013F"/>
                </a:solidFill>
                <a:latin typeface="Sharp Grotesk Book"/>
                <a:cs typeface="Sharp Grotesk Book"/>
              </a:rPr>
              <a:t>Sharepoint</a:t>
            </a:r>
            <a:r>
              <a:rPr lang="en-GB" sz="2001" spc="-12" dirty="0">
                <a:solidFill>
                  <a:srgbClr val="5C013F"/>
                </a:solidFill>
                <a:latin typeface="Sharp Grotesk Book"/>
                <a:cs typeface="Sharp Grotesk Book"/>
              </a:rPr>
              <a:t> </a:t>
            </a:r>
            <a:r>
              <a:rPr lang="en-GB" sz="2001" dirty="0">
                <a:solidFill>
                  <a:srgbClr val="5C013F"/>
                </a:solidFill>
                <a:latin typeface="Sharp Grotesk Medium"/>
                <a:cs typeface="Sharp Grotesk Medium"/>
              </a:rPr>
              <a:t>(please</a:t>
            </a:r>
            <a:r>
              <a:rPr lang="en-GB" sz="2001" spc="-67" dirty="0">
                <a:solidFill>
                  <a:srgbClr val="5C013F"/>
                </a:solidFill>
                <a:latin typeface="Sharp Grotesk Medium"/>
                <a:cs typeface="Sharp Grotesk Medium"/>
              </a:rPr>
              <a:t> </a:t>
            </a:r>
            <a:r>
              <a:rPr lang="en-GB" sz="2001" dirty="0">
                <a:solidFill>
                  <a:srgbClr val="5C013F"/>
                </a:solidFill>
                <a:latin typeface="Sharp Grotesk Medium"/>
                <a:cs typeface="Sharp Grotesk Medium"/>
              </a:rPr>
              <a:t>also</a:t>
            </a:r>
            <a:r>
              <a:rPr lang="en-GB" sz="2001" spc="-61" dirty="0">
                <a:solidFill>
                  <a:srgbClr val="5C013F"/>
                </a:solidFill>
                <a:latin typeface="Sharp Grotesk Medium"/>
                <a:cs typeface="Sharp Grotesk Medium"/>
              </a:rPr>
              <a:t> </a:t>
            </a:r>
            <a:r>
              <a:rPr lang="en-GB" sz="2001" dirty="0">
                <a:solidFill>
                  <a:srgbClr val="5C013F"/>
                </a:solidFill>
                <a:latin typeface="Sharp Grotesk Medium"/>
                <a:cs typeface="Sharp Grotesk Medium"/>
              </a:rPr>
              <a:t>see</a:t>
            </a:r>
            <a:r>
              <a:rPr lang="en-GB" sz="2001" spc="-61" dirty="0">
                <a:solidFill>
                  <a:srgbClr val="5C013F"/>
                </a:solidFill>
                <a:latin typeface="Sharp Grotesk Medium"/>
                <a:cs typeface="Sharp Grotesk Medium"/>
              </a:rPr>
              <a:t> </a:t>
            </a:r>
            <a:r>
              <a:rPr lang="en-GB" sz="2001" spc="-12" dirty="0">
                <a:solidFill>
                  <a:srgbClr val="5C013F"/>
                </a:solidFill>
                <a:latin typeface="Sharp Grotesk Medium"/>
                <a:cs typeface="Sharp Grotesk Medium"/>
              </a:rPr>
              <a:t>paragraphs</a:t>
            </a:r>
            <a:r>
              <a:rPr lang="en-GB" sz="2001" spc="-61" dirty="0">
                <a:solidFill>
                  <a:srgbClr val="5C013F"/>
                </a:solidFill>
                <a:latin typeface="Sharp Grotesk Medium"/>
                <a:cs typeface="Sharp Grotesk Medium"/>
              </a:rPr>
              <a:t> </a:t>
            </a:r>
            <a:r>
              <a:rPr lang="en-GB" sz="2001" dirty="0">
                <a:solidFill>
                  <a:srgbClr val="5C013F"/>
                </a:solidFill>
                <a:latin typeface="Sharp Grotesk Medium"/>
                <a:cs typeface="Sharp Grotesk Medium"/>
              </a:rPr>
              <a:t>3</a:t>
            </a:r>
            <a:r>
              <a:rPr lang="en-GB" sz="2001" spc="-61" dirty="0">
                <a:solidFill>
                  <a:srgbClr val="5C013F"/>
                </a:solidFill>
                <a:latin typeface="Sharp Grotesk Medium"/>
                <a:cs typeface="Sharp Grotesk Medium"/>
              </a:rPr>
              <a:t> </a:t>
            </a:r>
            <a:r>
              <a:rPr lang="en-GB" sz="2001" dirty="0">
                <a:solidFill>
                  <a:srgbClr val="5C013F"/>
                </a:solidFill>
                <a:latin typeface="Sharp Grotesk Medium"/>
                <a:cs typeface="Sharp Grotesk Medium"/>
              </a:rPr>
              <a:t>and</a:t>
            </a:r>
            <a:r>
              <a:rPr lang="en-GB" sz="2001" spc="-61" dirty="0">
                <a:solidFill>
                  <a:srgbClr val="5C013F"/>
                </a:solidFill>
                <a:latin typeface="Sharp Grotesk Medium"/>
                <a:cs typeface="Sharp Grotesk Medium"/>
              </a:rPr>
              <a:t> </a:t>
            </a:r>
            <a:r>
              <a:rPr lang="en-GB" sz="2001" spc="-30" dirty="0">
                <a:solidFill>
                  <a:srgbClr val="5C013F"/>
                </a:solidFill>
                <a:latin typeface="Sharp Grotesk Medium"/>
                <a:cs typeface="Sharp Grotesk Medium"/>
              </a:rPr>
              <a:t>8).</a:t>
            </a:r>
            <a:endParaRPr lang="en-GB" sz="2001" dirty="0">
              <a:latin typeface="Sharp Grotesk Medium"/>
              <a:cs typeface="Sharp Grotesk Medium"/>
            </a:endParaRPr>
          </a:p>
          <a:p>
            <a:pPr marL="472088" marR="6161" indent="-457456" algn="just">
              <a:lnSpc>
                <a:spcPct val="116599"/>
              </a:lnSpc>
              <a:spcBef>
                <a:spcPts val="794"/>
              </a:spcBef>
              <a:buSzPct val="125000"/>
              <a:buBlip>
                <a:blip r:embed="rId4"/>
              </a:buBlip>
            </a:pPr>
            <a:r>
              <a:rPr lang="en-GB" sz="2001" spc="-12" dirty="0">
                <a:solidFill>
                  <a:srgbClr val="5C013F"/>
                </a:solidFill>
                <a:latin typeface="Sharp Grotesk Book"/>
                <a:cs typeface="Sharp Grotesk Book"/>
              </a:rPr>
              <a:t>Minimize</a:t>
            </a:r>
            <a:r>
              <a:rPr lang="en-GB" sz="2001" spc="-97" dirty="0">
                <a:solidFill>
                  <a:srgbClr val="5C013F"/>
                </a:solidFill>
                <a:latin typeface="Sharp Grotesk Book"/>
                <a:cs typeface="Sharp Grotesk Book"/>
              </a:rPr>
              <a:t> </a:t>
            </a:r>
            <a:r>
              <a:rPr lang="en-GB" sz="2001" spc="-12" dirty="0">
                <a:solidFill>
                  <a:srgbClr val="5C013F"/>
                </a:solidFill>
                <a:latin typeface="Sharp Grotesk Book"/>
                <a:cs typeface="Sharp Grotesk Book"/>
              </a:rPr>
              <a:t>printing</a:t>
            </a:r>
            <a:r>
              <a:rPr lang="en-GB" sz="2001" spc="-97" dirty="0">
                <a:solidFill>
                  <a:srgbClr val="5C013F"/>
                </a:solidFill>
                <a:latin typeface="Sharp Grotesk Book"/>
                <a:cs typeface="Sharp Grotesk Book"/>
              </a:rPr>
              <a:t> </a:t>
            </a:r>
            <a:r>
              <a:rPr lang="en-GB" sz="2001" dirty="0">
                <a:solidFill>
                  <a:srgbClr val="5C013F"/>
                </a:solidFill>
                <a:latin typeface="Sharp Grotesk Book"/>
                <a:cs typeface="Sharp Grotesk Book"/>
              </a:rPr>
              <a:t>&amp;</a:t>
            </a:r>
            <a:r>
              <a:rPr lang="en-GB" sz="2001" spc="-97" dirty="0">
                <a:solidFill>
                  <a:srgbClr val="5C013F"/>
                </a:solidFill>
                <a:latin typeface="Sharp Grotesk Book"/>
                <a:cs typeface="Sharp Grotesk Book"/>
              </a:rPr>
              <a:t> </a:t>
            </a:r>
            <a:r>
              <a:rPr lang="en-GB" sz="2001" spc="-30" dirty="0">
                <a:solidFill>
                  <a:srgbClr val="5C013F"/>
                </a:solidFill>
                <a:latin typeface="Sharp Grotesk Book"/>
                <a:cs typeface="Sharp Grotesk Book"/>
              </a:rPr>
              <a:t>never</a:t>
            </a:r>
            <a:r>
              <a:rPr lang="en-GB" sz="2001" spc="-97" dirty="0">
                <a:solidFill>
                  <a:srgbClr val="5C013F"/>
                </a:solidFill>
                <a:latin typeface="Sharp Grotesk Book"/>
                <a:cs typeface="Sharp Grotesk Book"/>
              </a:rPr>
              <a:t> </a:t>
            </a:r>
            <a:r>
              <a:rPr lang="en-GB" sz="2001" spc="-30" dirty="0">
                <a:solidFill>
                  <a:srgbClr val="5C013F"/>
                </a:solidFill>
                <a:latin typeface="Sharp Grotesk Book"/>
                <a:cs typeface="Sharp Grotesk Book"/>
              </a:rPr>
              <a:t>leave</a:t>
            </a:r>
            <a:r>
              <a:rPr lang="en-GB" sz="2001" spc="-97" dirty="0">
                <a:solidFill>
                  <a:srgbClr val="5C013F"/>
                </a:solidFill>
                <a:latin typeface="Sharp Grotesk Book"/>
                <a:cs typeface="Sharp Grotesk Book"/>
              </a:rPr>
              <a:t> </a:t>
            </a:r>
            <a:r>
              <a:rPr lang="en-GB" sz="2001" spc="-12" dirty="0">
                <a:solidFill>
                  <a:srgbClr val="5C013F"/>
                </a:solidFill>
                <a:latin typeface="Sharp Grotesk Book"/>
                <a:cs typeface="Sharp Grotesk Book"/>
              </a:rPr>
              <a:t>printed</a:t>
            </a:r>
            <a:r>
              <a:rPr lang="en-GB" sz="2001" spc="-97" dirty="0">
                <a:solidFill>
                  <a:srgbClr val="5C013F"/>
                </a:solidFill>
                <a:latin typeface="Sharp Grotesk Book"/>
                <a:cs typeface="Sharp Grotesk Book"/>
              </a:rPr>
              <a:t> </a:t>
            </a:r>
            <a:r>
              <a:rPr lang="en-GB" sz="2001" spc="-12" dirty="0">
                <a:solidFill>
                  <a:srgbClr val="5C013F"/>
                </a:solidFill>
                <a:latin typeface="Sharp Grotesk Book"/>
                <a:cs typeface="Sharp Grotesk Book"/>
              </a:rPr>
              <a:t>participant information</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lying</a:t>
            </a:r>
            <a:r>
              <a:rPr lang="en-GB" sz="2001" spc="-79" dirty="0">
                <a:solidFill>
                  <a:srgbClr val="5C013F"/>
                </a:solidFill>
                <a:latin typeface="Sharp Grotesk Book"/>
                <a:cs typeface="Sharp Grotesk Book"/>
              </a:rPr>
              <a:t> </a:t>
            </a:r>
            <a:r>
              <a:rPr lang="en-GB" sz="2001" spc="-12" dirty="0">
                <a:solidFill>
                  <a:srgbClr val="5C013F"/>
                </a:solidFill>
                <a:latin typeface="Sharp Grotesk Book"/>
                <a:cs typeface="Sharp Grotesk Book"/>
              </a:rPr>
              <a:t>around!</a:t>
            </a:r>
            <a:endParaRPr lang="en-GB" sz="2001" spc="-12" dirty="0">
              <a:latin typeface="Sharp Grotesk Book"/>
              <a:cs typeface="Sharp Grotesk Book"/>
            </a:endParaRP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Securely</a:t>
            </a:r>
            <a:r>
              <a:rPr lang="en-GB" sz="2001" spc="491" dirty="0">
                <a:solidFill>
                  <a:srgbClr val="5C013F"/>
                </a:solidFill>
                <a:latin typeface="Sharp Grotesk Book"/>
                <a:cs typeface="Sharp Grotesk Book"/>
              </a:rPr>
              <a:t> </a:t>
            </a:r>
            <a:r>
              <a:rPr lang="en-GB" sz="2001" dirty="0">
                <a:solidFill>
                  <a:srgbClr val="5C013F"/>
                </a:solidFill>
                <a:latin typeface="Sharp Grotesk Book"/>
                <a:cs typeface="Sharp Grotesk Book"/>
              </a:rPr>
              <a:t>destroy</a:t>
            </a:r>
            <a:r>
              <a:rPr lang="en-GB" sz="2001" spc="485"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485" dirty="0">
                <a:solidFill>
                  <a:srgbClr val="5C013F"/>
                </a:solidFill>
                <a:latin typeface="Sharp Grotesk Book"/>
                <a:cs typeface="Sharp Grotesk Book"/>
              </a:rPr>
              <a:t> </a:t>
            </a:r>
            <a:r>
              <a:rPr lang="en-GB" sz="2001" dirty="0">
                <a:solidFill>
                  <a:srgbClr val="5C013F"/>
                </a:solidFill>
                <a:latin typeface="Sharp Grotesk Book"/>
                <a:cs typeface="Sharp Grotesk Book"/>
              </a:rPr>
              <a:t>information</a:t>
            </a:r>
            <a:r>
              <a:rPr lang="en-GB" sz="2001" spc="479" dirty="0">
                <a:solidFill>
                  <a:srgbClr val="5C013F"/>
                </a:solidFill>
                <a:latin typeface="Sharp Grotesk Book"/>
                <a:cs typeface="Sharp Grotesk Book"/>
              </a:rPr>
              <a:t> </a:t>
            </a:r>
            <a:r>
              <a:rPr lang="en-GB" sz="2001" dirty="0">
                <a:solidFill>
                  <a:srgbClr val="5C013F"/>
                </a:solidFill>
                <a:latin typeface="Sharp Grotesk Book"/>
                <a:cs typeface="Sharp Grotesk Book"/>
              </a:rPr>
              <a:t>when</a:t>
            </a:r>
            <a:r>
              <a:rPr lang="en-GB" sz="2001" spc="485" dirty="0">
                <a:solidFill>
                  <a:srgbClr val="5C013F"/>
                </a:solidFill>
                <a:latin typeface="Sharp Grotesk Book"/>
                <a:cs typeface="Sharp Grotesk Book"/>
              </a:rPr>
              <a:t> </a:t>
            </a:r>
            <a:r>
              <a:rPr lang="en-GB" sz="2001" dirty="0">
                <a:solidFill>
                  <a:srgbClr val="5C013F"/>
                </a:solidFill>
                <a:latin typeface="Sharp Grotesk Book"/>
                <a:cs typeface="Sharp Grotesk Book"/>
              </a:rPr>
              <a:t>it</a:t>
            </a:r>
            <a:r>
              <a:rPr lang="en-GB" sz="2001" spc="485" dirty="0">
                <a:solidFill>
                  <a:srgbClr val="5C013F"/>
                </a:solidFill>
                <a:latin typeface="Sharp Grotesk Book"/>
                <a:cs typeface="Sharp Grotesk Book"/>
              </a:rPr>
              <a:t> </a:t>
            </a:r>
            <a:r>
              <a:rPr lang="en-GB" sz="2001" dirty="0">
                <a:solidFill>
                  <a:srgbClr val="5C013F"/>
                </a:solidFill>
                <a:latin typeface="Sharp Grotesk Book"/>
                <a:cs typeface="Sharp Grotesk Book"/>
              </a:rPr>
              <a:t>is</a:t>
            </a:r>
            <a:r>
              <a:rPr lang="en-GB" sz="2001" spc="485" dirty="0">
                <a:solidFill>
                  <a:srgbClr val="5C013F"/>
                </a:solidFill>
                <a:latin typeface="Sharp Grotesk Book"/>
                <a:cs typeface="Sharp Grotesk Book"/>
              </a:rPr>
              <a:t> </a:t>
            </a:r>
            <a:r>
              <a:rPr lang="en-GB" sz="2001" spc="-30" dirty="0">
                <a:solidFill>
                  <a:srgbClr val="5C013F"/>
                </a:solidFill>
                <a:latin typeface="Sharp Grotesk Book"/>
                <a:cs typeface="Sharp Grotesk Book"/>
              </a:rPr>
              <a:t>no </a:t>
            </a:r>
            <a:r>
              <a:rPr lang="en-GB" sz="2001" dirty="0">
                <a:solidFill>
                  <a:srgbClr val="5C013F"/>
                </a:solidFill>
                <a:latin typeface="Sharp Grotesk Book"/>
                <a:cs typeface="Sharp Grotesk Book"/>
              </a:rPr>
              <a:t>longer</a:t>
            </a:r>
            <a:r>
              <a:rPr lang="en-GB" sz="2001" spc="-127" dirty="0">
                <a:solidFill>
                  <a:srgbClr val="5C013F"/>
                </a:solidFill>
                <a:latin typeface="Sharp Grotesk Book"/>
                <a:cs typeface="Sharp Grotesk Book"/>
              </a:rPr>
              <a:t> </a:t>
            </a:r>
            <a:r>
              <a:rPr lang="en-GB" sz="2001" spc="-12" dirty="0">
                <a:solidFill>
                  <a:srgbClr val="5C013F"/>
                </a:solidFill>
                <a:latin typeface="Sharp Grotesk Book"/>
                <a:cs typeface="Sharp Grotesk Book"/>
              </a:rPr>
              <a:t>needed.</a:t>
            </a:r>
            <a:endParaRPr lang="en-GB" sz="2001" spc="-12" dirty="0">
              <a:latin typeface="Sharp Grotesk Book"/>
              <a:cs typeface="Sharp Grotesk Book"/>
            </a:endParaRP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If</a:t>
            </a:r>
            <a:r>
              <a:rPr lang="en-GB" sz="2001" spc="291" dirty="0">
                <a:solidFill>
                  <a:srgbClr val="5C013F"/>
                </a:solidFill>
                <a:latin typeface="Sharp Grotesk Book"/>
                <a:cs typeface="Sharp Grotesk Book"/>
              </a:rPr>
              <a:t> </a:t>
            </a:r>
            <a:r>
              <a:rPr lang="en-GB" sz="2001" dirty="0">
                <a:solidFill>
                  <a:srgbClr val="5C013F"/>
                </a:solidFill>
                <a:latin typeface="Sharp Grotesk Book"/>
                <a:cs typeface="Sharp Grotesk Book"/>
              </a:rPr>
              <a:t>using</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Internet</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of</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Things</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(IoT)</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devices,</a:t>
            </a:r>
            <a:r>
              <a:rPr lang="en-GB" sz="2001" spc="278" dirty="0">
                <a:solidFill>
                  <a:srgbClr val="5C013F"/>
                </a:solidFill>
                <a:latin typeface="Sharp Grotesk Book"/>
                <a:cs typeface="Sharp Grotesk Book"/>
              </a:rPr>
              <a:t> </a:t>
            </a:r>
            <a:r>
              <a:rPr lang="en-GB" sz="2001" spc="-12" dirty="0">
                <a:solidFill>
                  <a:srgbClr val="5C013F"/>
                </a:solidFill>
                <a:latin typeface="Sharp Grotesk Book"/>
                <a:cs typeface="Sharp Grotesk Book"/>
              </a:rPr>
              <a:t>please </a:t>
            </a:r>
            <a:r>
              <a:rPr lang="en-GB" sz="2001" dirty="0">
                <a:solidFill>
                  <a:srgbClr val="5C013F"/>
                </a:solidFill>
                <a:latin typeface="Sharp Grotesk Book"/>
                <a:cs typeface="Sharp Grotesk Book"/>
              </a:rPr>
              <a:t>check</a:t>
            </a:r>
            <a:r>
              <a:rPr lang="en-GB" sz="2001" spc="-67"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67" dirty="0">
                <a:solidFill>
                  <a:srgbClr val="5C013F"/>
                </a:solidFill>
                <a:latin typeface="Sharp Grotesk Book"/>
                <a:cs typeface="Sharp Grotesk Book"/>
              </a:rPr>
              <a:t> </a:t>
            </a:r>
            <a:r>
              <a:rPr lang="en-GB" sz="2001" u="sng" dirty="0">
                <a:solidFill>
                  <a:srgbClr val="FF4370"/>
                </a:solidFill>
                <a:uFill>
                  <a:solidFill>
                    <a:srgbClr val="FF4370"/>
                  </a:solidFill>
                </a:uFill>
                <a:latin typeface="Sharp Grotesk Book"/>
                <a:cs typeface="Sharp Grotesk Book"/>
                <a:hlinkClick r:id="rId6">
                  <a:extLst>
                    <a:ext uri="{A12FA001-AC4F-418D-AE19-62706E023703}">
                      <ahyp:hlinkClr xmlns:ahyp="http://schemas.microsoft.com/office/drawing/2018/hyperlinkcolor" val="tx"/>
                    </a:ext>
                  </a:extLst>
                </a:hlinkClick>
              </a:rPr>
              <a:t>IoT</a:t>
            </a:r>
            <a:r>
              <a:rPr lang="en-GB" sz="2001" u="sng" spc="-67" dirty="0">
                <a:solidFill>
                  <a:srgbClr val="FF4370"/>
                </a:solidFill>
                <a:uFill>
                  <a:solidFill>
                    <a:srgbClr val="FF4370"/>
                  </a:solidFill>
                </a:uFill>
                <a:latin typeface="Sharp Grotesk Book"/>
                <a:cs typeface="Sharp Grotesk Book"/>
                <a:hlinkClick r:id="rId6">
                  <a:extLst>
                    <a:ext uri="{A12FA001-AC4F-418D-AE19-62706E023703}">
                      <ahyp:hlinkClr xmlns:ahyp="http://schemas.microsoft.com/office/drawing/2018/hyperlinkcolor" val="tx"/>
                    </a:ext>
                  </a:extLst>
                </a:hlinkClick>
              </a:rPr>
              <a:t> </a:t>
            </a:r>
            <a:r>
              <a:rPr lang="en-GB" sz="2001" u="sng" dirty="0">
                <a:solidFill>
                  <a:srgbClr val="FF4370"/>
                </a:solidFill>
                <a:uFill>
                  <a:solidFill>
                    <a:srgbClr val="FF4370"/>
                  </a:solidFill>
                </a:uFill>
                <a:latin typeface="Sharp Grotesk Book"/>
                <a:cs typeface="Sharp Grotesk Book"/>
                <a:hlinkClick r:id="rId6">
                  <a:extLst>
                    <a:ext uri="{A12FA001-AC4F-418D-AE19-62706E023703}">
                      <ahyp:hlinkClr xmlns:ahyp="http://schemas.microsoft.com/office/drawing/2018/hyperlinkcolor" val="tx"/>
                    </a:ext>
                  </a:extLst>
                </a:hlinkClick>
              </a:rPr>
              <a:t>Security</a:t>
            </a:r>
            <a:r>
              <a:rPr lang="en-GB" sz="2001" u="sng" spc="-61" dirty="0">
                <a:solidFill>
                  <a:srgbClr val="FF4370"/>
                </a:solidFill>
                <a:uFill>
                  <a:solidFill>
                    <a:srgbClr val="FF4370"/>
                  </a:solidFill>
                </a:uFill>
                <a:latin typeface="Sharp Grotesk Book"/>
                <a:cs typeface="Sharp Grotesk Book"/>
                <a:hlinkClick r:id="rId6">
                  <a:extLst>
                    <a:ext uri="{A12FA001-AC4F-418D-AE19-62706E023703}">
                      <ahyp:hlinkClr xmlns:ahyp="http://schemas.microsoft.com/office/drawing/2018/hyperlinkcolor" val="tx"/>
                    </a:ext>
                  </a:extLst>
                </a:hlinkClick>
              </a:rPr>
              <a:t> </a:t>
            </a:r>
            <a:r>
              <a:rPr lang="en-GB" sz="2001" u="sng" spc="-12" dirty="0">
                <a:solidFill>
                  <a:srgbClr val="FF4370"/>
                </a:solidFill>
                <a:uFill>
                  <a:solidFill>
                    <a:srgbClr val="FF4370"/>
                  </a:solidFill>
                </a:uFill>
                <a:latin typeface="Sharp Grotesk Book"/>
                <a:cs typeface="Sharp Grotesk Book"/>
                <a:hlinkClick r:id="rId6">
                  <a:extLst>
                    <a:ext uri="{A12FA001-AC4F-418D-AE19-62706E023703}">
                      <ahyp:hlinkClr xmlns:ahyp="http://schemas.microsoft.com/office/drawing/2018/hyperlinkcolor" val="tx"/>
                    </a:ext>
                  </a:extLst>
                </a:hlinkClick>
              </a:rPr>
              <a:t>Requirements</a:t>
            </a:r>
            <a:r>
              <a:rPr lang="en-GB" sz="2001" u="sng" spc="-67" dirty="0">
                <a:solidFill>
                  <a:srgbClr val="FF4370"/>
                </a:solidFill>
                <a:uFill>
                  <a:solidFill>
                    <a:srgbClr val="FF4370"/>
                  </a:solidFill>
                </a:uFill>
                <a:latin typeface="Sharp Grotesk Book"/>
                <a:cs typeface="Sharp Grotesk Book"/>
                <a:hlinkClick r:id="rId6">
                  <a:extLst>
                    <a:ext uri="{A12FA001-AC4F-418D-AE19-62706E023703}">
                      <ahyp:hlinkClr xmlns:ahyp="http://schemas.microsoft.com/office/drawing/2018/hyperlinkcolor" val="tx"/>
                    </a:ext>
                  </a:extLst>
                </a:hlinkClick>
              </a:rPr>
              <a:t> </a:t>
            </a:r>
            <a:r>
              <a:rPr lang="en-GB" sz="2001" u="sng" spc="-12" dirty="0">
                <a:solidFill>
                  <a:srgbClr val="FF4370"/>
                </a:solidFill>
                <a:uFill>
                  <a:solidFill>
                    <a:srgbClr val="FF4370"/>
                  </a:solidFill>
                </a:uFill>
                <a:latin typeface="Sharp Grotesk Book"/>
                <a:cs typeface="Sharp Grotesk Book"/>
                <a:hlinkClick r:id="rId6">
                  <a:extLst>
                    <a:ext uri="{A12FA001-AC4F-418D-AE19-62706E023703}">
                      <ahyp:hlinkClr xmlns:ahyp="http://schemas.microsoft.com/office/drawing/2018/hyperlinkcolor" val="tx"/>
                    </a:ext>
                  </a:extLst>
                </a:hlinkClick>
              </a:rPr>
              <a:t>Policy</a:t>
            </a:r>
            <a:r>
              <a:rPr lang="en-GB" sz="2001" spc="-12" dirty="0">
                <a:solidFill>
                  <a:srgbClr val="5C013F"/>
                </a:solidFill>
                <a:latin typeface="Sharp Grotesk Book"/>
                <a:cs typeface="Sharp Grotesk Book"/>
              </a:rPr>
              <a:t>.</a:t>
            </a:r>
            <a:endParaRPr lang="en-GB" sz="2000" dirty="0">
              <a:latin typeface="Sharp Grotesk Book"/>
              <a:cs typeface="Sharp Grotesk Book"/>
            </a:endParaRPr>
          </a:p>
        </p:txBody>
      </p:sp>
      <p:sp>
        <p:nvSpPr>
          <p:cNvPr id="15" name="object 2">
            <a:extLst>
              <a:ext uri="{FF2B5EF4-FFF2-40B4-BE49-F238E27FC236}">
                <a16:creationId xmlns:a16="http://schemas.microsoft.com/office/drawing/2014/main" id="{57A84701-9E09-873C-5554-B633C303F787}"/>
              </a:ext>
            </a:extLst>
          </p:cNvPr>
          <p:cNvSpPr txBox="1"/>
          <p:nvPr/>
        </p:nvSpPr>
        <p:spPr>
          <a:xfrm>
            <a:off x="16339573" y="4840164"/>
            <a:ext cx="7143690" cy="383387"/>
          </a:xfrm>
          <a:prstGeom prst="rect">
            <a:avLst/>
          </a:prstGeom>
        </p:spPr>
        <p:txBody>
          <a:bodyPr vert="horz" wrap="square" lIns="0" tIns="19253" rIns="0" bIns="0" rtlCol="0">
            <a:spAutoFit/>
          </a:bodyPr>
          <a:lstStyle/>
          <a:p>
            <a:pPr marL="15403">
              <a:spcBef>
                <a:spcPts val="1498"/>
              </a:spcBef>
            </a:pPr>
            <a:r>
              <a:rPr lang="en-GB" sz="2365" dirty="0">
                <a:solidFill>
                  <a:srgbClr val="FF4370"/>
                </a:solidFill>
                <a:latin typeface="Sharp Grotesk Medium"/>
                <a:cs typeface="Sharp Grotesk Medium"/>
              </a:rPr>
              <a:t>Third</a:t>
            </a:r>
            <a:r>
              <a:rPr lang="en-GB" sz="2365" spc="-61"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party</a:t>
            </a:r>
            <a:r>
              <a:rPr lang="en-GB" sz="2365" spc="-61" dirty="0">
                <a:solidFill>
                  <a:srgbClr val="FF4370"/>
                </a:solidFill>
                <a:latin typeface="Sharp Grotesk Medium"/>
                <a:cs typeface="Sharp Grotesk Medium"/>
              </a:rPr>
              <a:t> </a:t>
            </a:r>
            <a:r>
              <a:rPr lang="en-GB" sz="2365" dirty="0">
                <a:solidFill>
                  <a:srgbClr val="FF4370"/>
                </a:solidFill>
                <a:latin typeface="Sharp Grotesk Medium"/>
                <a:cs typeface="Sharp Grotesk Medium"/>
              </a:rPr>
              <a:t>casting</a:t>
            </a:r>
            <a:r>
              <a:rPr lang="en-GB" sz="2365" spc="-61" dirty="0">
                <a:solidFill>
                  <a:srgbClr val="FF4370"/>
                </a:solidFill>
                <a:latin typeface="Sharp Grotesk Medium"/>
                <a:cs typeface="Sharp Grotesk Medium"/>
              </a:rPr>
              <a:t> </a:t>
            </a:r>
            <a:r>
              <a:rPr lang="en-GB" sz="2365" spc="-12" dirty="0">
                <a:solidFill>
                  <a:srgbClr val="FF4370"/>
                </a:solidFill>
                <a:latin typeface="Sharp Grotesk Medium"/>
                <a:cs typeface="Sharp Grotesk Medium"/>
              </a:rPr>
              <a:t>platforms</a:t>
            </a:r>
            <a:endParaRPr lang="en-GB" sz="2365" dirty="0">
              <a:latin typeface="Sharp Grotesk Medium"/>
              <a:cs typeface="Sharp Grotesk Medium"/>
            </a:endParaRPr>
          </a:p>
        </p:txBody>
      </p:sp>
      <p:sp>
        <p:nvSpPr>
          <p:cNvPr id="16" name="object 3">
            <a:extLst>
              <a:ext uri="{FF2B5EF4-FFF2-40B4-BE49-F238E27FC236}">
                <a16:creationId xmlns:a16="http://schemas.microsoft.com/office/drawing/2014/main" id="{4FB7BBA8-22DA-C5D7-562B-BFBDF7C912DF}"/>
              </a:ext>
            </a:extLst>
          </p:cNvPr>
          <p:cNvSpPr txBox="1"/>
          <p:nvPr/>
        </p:nvSpPr>
        <p:spPr>
          <a:xfrm>
            <a:off x="16339573" y="5297332"/>
            <a:ext cx="7143718" cy="2976364"/>
          </a:xfrm>
          <a:prstGeom prst="rect">
            <a:avLst/>
          </a:prstGeom>
        </p:spPr>
        <p:txBody>
          <a:bodyPr vert="horz" wrap="square" lIns="0" tIns="15403" rIns="0" bIns="0" rtlCol="0">
            <a:spAutoFit/>
          </a:bodyPr>
          <a:lstStyle/>
          <a:p>
            <a:pPr marL="472088" marR="6161" indent="-457456" algn="just">
              <a:lnSpc>
                <a:spcPct val="116599"/>
              </a:lnSpc>
              <a:spcBef>
                <a:spcPts val="794"/>
              </a:spcBef>
              <a:buSzPct val="125000"/>
              <a:buBlip>
                <a:blip r:embed="rId4"/>
              </a:buBlip>
            </a:pPr>
            <a:r>
              <a:rPr lang="en-GB" sz="2001" spc="-36" dirty="0">
                <a:solidFill>
                  <a:srgbClr val="5C013F"/>
                </a:solidFill>
                <a:latin typeface="Sharp Grotesk Book"/>
                <a:cs typeface="Sharp Grotesk Book"/>
              </a:rPr>
              <a:t>It</a:t>
            </a:r>
            <a:r>
              <a:rPr lang="en-GB" sz="2001" spc="-121" dirty="0">
                <a:solidFill>
                  <a:srgbClr val="5C013F"/>
                </a:solidFill>
                <a:latin typeface="Sharp Grotesk Book"/>
                <a:cs typeface="Sharp Grotesk Book"/>
              </a:rPr>
              <a:t> </a:t>
            </a:r>
            <a:r>
              <a:rPr lang="en-GB" sz="2001" spc="-24" dirty="0">
                <a:solidFill>
                  <a:srgbClr val="5C013F"/>
                </a:solidFill>
                <a:latin typeface="Sharp Grotesk Book"/>
                <a:cs typeface="Sharp Grotesk Book"/>
              </a:rPr>
              <a:t>is</a:t>
            </a:r>
            <a:r>
              <a:rPr lang="en-GB" sz="2001" spc="-121" dirty="0">
                <a:solidFill>
                  <a:srgbClr val="5C013F"/>
                </a:solidFill>
                <a:latin typeface="Sharp Grotesk Book"/>
                <a:cs typeface="Sharp Grotesk Book"/>
              </a:rPr>
              <a:t> </a:t>
            </a:r>
            <a:r>
              <a:rPr lang="en-GB" sz="2001" spc="-24" dirty="0">
                <a:solidFill>
                  <a:srgbClr val="5C013F"/>
                </a:solidFill>
                <a:latin typeface="Sharp Grotesk Book"/>
                <a:cs typeface="Sharp Grotesk Book"/>
              </a:rPr>
              <a:t>recommended</a:t>
            </a:r>
            <a:r>
              <a:rPr lang="en-GB" sz="2001" spc="-121" dirty="0">
                <a:solidFill>
                  <a:srgbClr val="5C013F"/>
                </a:solidFill>
                <a:latin typeface="Sharp Grotesk Book"/>
                <a:cs typeface="Sharp Grotesk Book"/>
              </a:rPr>
              <a:t> </a:t>
            </a:r>
            <a:r>
              <a:rPr lang="en-GB" sz="2001" spc="-55" dirty="0">
                <a:solidFill>
                  <a:srgbClr val="5C013F"/>
                </a:solidFill>
                <a:latin typeface="Sharp Grotesk Book"/>
                <a:cs typeface="Sharp Grotesk Book"/>
              </a:rPr>
              <a:t>to</a:t>
            </a:r>
            <a:r>
              <a:rPr lang="en-GB" sz="2001" spc="-103" dirty="0">
                <a:solidFill>
                  <a:srgbClr val="5C013F"/>
                </a:solidFill>
                <a:latin typeface="Sharp Grotesk Book"/>
                <a:cs typeface="Sharp Grotesk Book"/>
              </a:rPr>
              <a:t> </a:t>
            </a:r>
            <a:r>
              <a:rPr lang="en-GB" sz="2001" spc="-24" dirty="0">
                <a:solidFill>
                  <a:srgbClr val="5C013F"/>
                </a:solidFill>
                <a:latin typeface="Sharp Grotesk Book"/>
                <a:cs typeface="Sharp Grotesk Book"/>
              </a:rPr>
              <a:t>set</a:t>
            </a:r>
            <a:r>
              <a:rPr lang="en-GB" sz="2001" spc="-121" dirty="0">
                <a:solidFill>
                  <a:srgbClr val="5C013F"/>
                </a:solidFill>
                <a:latin typeface="Sharp Grotesk Book"/>
                <a:cs typeface="Sharp Grotesk Book"/>
              </a:rPr>
              <a:t> </a:t>
            </a:r>
            <a:r>
              <a:rPr lang="en-GB" sz="2001" spc="-36" dirty="0">
                <a:solidFill>
                  <a:srgbClr val="5C013F"/>
                </a:solidFill>
                <a:latin typeface="Sharp Grotesk Book"/>
                <a:cs typeface="Sharp Grotesk Book"/>
              </a:rPr>
              <a:t>up</a:t>
            </a:r>
            <a:r>
              <a:rPr lang="en-GB" sz="2001" spc="-121" dirty="0">
                <a:solidFill>
                  <a:srgbClr val="5C013F"/>
                </a:solidFill>
                <a:latin typeface="Sharp Grotesk Book"/>
                <a:cs typeface="Sharp Grotesk Book"/>
              </a:rPr>
              <a:t> </a:t>
            </a:r>
            <a:r>
              <a:rPr lang="en-GB" sz="2001" spc="-24" dirty="0">
                <a:solidFill>
                  <a:srgbClr val="5C013F"/>
                </a:solidFill>
                <a:latin typeface="Sharp Grotesk Book"/>
                <a:cs typeface="Sharp Grotesk Book"/>
              </a:rPr>
              <a:t>the</a:t>
            </a:r>
            <a:r>
              <a:rPr lang="en-GB" sz="2001" spc="-121" dirty="0">
                <a:solidFill>
                  <a:srgbClr val="5C013F"/>
                </a:solidFill>
                <a:latin typeface="Sharp Grotesk Book"/>
                <a:cs typeface="Sharp Grotesk Book"/>
              </a:rPr>
              <a:t> </a:t>
            </a:r>
            <a:r>
              <a:rPr lang="en-GB" sz="2001" spc="-24" dirty="0">
                <a:solidFill>
                  <a:srgbClr val="5C013F"/>
                </a:solidFill>
                <a:latin typeface="Sharp Grotesk Book"/>
                <a:cs typeface="Sharp Grotesk Book"/>
              </a:rPr>
              <a:t>casting</a:t>
            </a:r>
            <a:r>
              <a:rPr lang="en-GB" sz="2001" spc="-121" dirty="0">
                <a:solidFill>
                  <a:srgbClr val="5C013F"/>
                </a:solidFill>
                <a:latin typeface="Sharp Grotesk Book"/>
                <a:cs typeface="Sharp Grotesk Book"/>
              </a:rPr>
              <a:t> </a:t>
            </a:r>
            <a:r>
              <a:rPr lang="en-GB" sz="2001" spc="-12" dirty="0">
                <a:solidFill>
                  <a:srgbClr val="5C013F"/>
                </a:solidFill>
                <a:latin typeface="Sharp Grotesk Book"/>
                <a:cs typeface="Sharp Grotesk Book"/>
              </a:rPr>
              <a:t>campaign </a:t>
            </a:r>
            <a:r>
              <a:rPr lang="en-GB" sz="2001" dirty="0">
                <a:solidFill>
                  <a:srgbClr val="5C013F"/>
                </a:solidFill>
                <a:latin typeface="Sharp Grotesk Book"/>
                <a:cs typeface="Sharp Grotesk Book"/>
              </a:rPr>
              <a:t>in</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a</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GDPR</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compliant</a:t>
            </a:r>
            <a:r>
              <a:rPr lang="en-GB" sz="2001" spc="79" dirty="0">
                <a:solidFill>
                  <a:srgbClr val="5C013F"/>
                </a:solidFill>
                <a:latin typeface="Sharp Grotesk Book"/>
                <a:cs typeface="Sharp Grotesk Book"/>
              </a:rPr>
              <a:t> </a:t>
            </a:r>
            <a:r>
              <a:rPr lang="en-GB" sz="2001" spc="-24" dirty="0">
                <a:solidFill>
                  <a:srgbClr val="5C013F"/>
                </a:solidFill>
                <a:latin typeface="Sharp Grotesk Book"/>
                <a:cs typeface="Sharp Grotesk Book"/>
              </a:rPr>
              <a:t>third-</a:t>
            </a:r>
            <a:r>
              <a:rPr lang="en-GB" sz="2001" dirty="0">
                <a:solidFill>
                  <a:srgbClr val="5C013F"/>
                </a:solidFill>
                <a:latin typeface="Sharp Grotesk Book"/>
                <a:cs typeface="Sharp Grotesk Book"/>
              </a:rPr>
              <a:t>party</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casting</a:t>
            </a:r>
            <a:r>
              <a:rPr lang="en-GB" sz="2001" spc="85" dirty="0">
                <a:solidFill>
                  <a:srgbClr val="5C013F"/>
                </a:solidFill>
                <a:latin typeface="Sharp Grotesk Book"/>
                <a:cs typeface="Sharp Grotesk Book"/>
              </a:rPr>
              <a:t> </a:t>
            </a:r>
            <a:r>
              <a:rPr lang="en-GB" sz="2001" spc="-12" dirty="0">
                <a:solidFill>
                  <a:srgbClr val="5C013F"/>
                </a:solidFill>
                <a:latin typeface="Sharp Grotesk Book"/>
                <a:cs typeface="Sharp Grotesk Book"/>
              </a:rPr>
              <a:t>platform, </a:t>
            </a:r>
            <a:r>
              <a:rPr lang="en-GB" sz="2001" dirty="0">
                <a:solidFill>
                  <a:srgbClr val="5C013F"/>
                </a:solidFill>
                <a:latin typeface="Sharp Grotesk Medium"/>
                <a:cs typeface="Sharp Grotesk Medium"/>
              </a:rPr>
              <a:t>(please</a:t>
            </a:r>
            <a:r>
              <a:rPr lang="en-GB" sz="2001" spc="-49" dirty="0">
                <a:solidFill>
                  <a:srgbClr val="5C013F"/>
                </a:solidFill>
                <a:latin typeface="Sharp Grotesk Medium"/>
                <a:cs typeface="Sharp Grotesk Medium"/>
              </a:rPr>
              <a:t> </a:t>
            </a:r>
            <a:r>
              <a:rPr lang="en-GB" sz="2001" dirty="0">
                <a:solidFill>
                  <a:srgbClr val="5C013F"/>
                </a:solidFill>
                <a:latin typeface="Sharp Grotesk Medium"/>
                <a:cs typeface="Sharp Grotesk Medium"/>
              </a:rPr>
              <a:t>also</a:t>
            </a:r>
            <a:r>
              <a:rPr lang="en-GB" sz="2001" spc="-49" dirty="0">
                <a:solidFill>
                  <a:srgbClr val="5C013F"/>
                </a:solidFill>
                <a:latin typeface="Sharp Grotesk Medium"/>
                <a:cs typeface="Sharp Grotesk Medium"/>
              </a:rPr>
              <a:t> </a:t>
            </a:r>
            <a:r>
              <a:rPr lang="en-GB" sz="2001" spc="-30" dirty="0">
                <a:solidFill>
                  <a:srgbClr val="5C013F"/>
                </a:solidFill>
                <a:latin typeface="Sharp Grotesk Medium"/>
                <a:cs typeface="Sharp Grotesk Medium"/>
              </a:rPr>
              <a:t>see </a:t>
            </a:r>
            <a:r>
              <a:rPr lang="en-GB" sz="2001" spc="-12" dirty="0">
                <a:solidFill>
                  <a:srgbClr val="5C013F"/>
                </a:solidFill>
                <a:latin typeface="Sharp Grotesk Medium"/>
                <a:cs typeface="Sharp Grotesk Medium"/>
              </a:rPr>
              <a:t>paragraph</a:t>
            </a:r>
            <a:r>
              <a:rPr lang="en-GB" sz="2001" spc="-103" dirty="0">
                <a:solidFill>
                  <a:srgbClr val="5C013F"/>
                </a:solidFill>
                <a:latin typeface="Sharp Grotesk Medium"/>
                <a:cs typeface="Sharp Grotesk Medium"/>
              </a:rPr>
              <a:t> </a:t>
            </a:r>
            <a:r>
              <a:rPr lang="en-GB" sz="2001" spc="-30" dirty="0">
                <a:solidFill>
                  <a:srgbClr val="5C013F"/>
                </a:solidFill>
                <a:latin typeface="Sharp Grotesk Medium"/>
                <a:cs typeface="Sharp Grotesk Medium"/>
              </a:rPr>
              <a:t>3).</a:t>
            </a:r>
          </a:p>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Never</a:t>
            </a:r>
            <a:r>
              <a:rPr lang="en-GB" sz="2001" spc="576" dirty="0">
                <a:solidFill>
                  <a:srgbClr val="5C013F"/>
                </a:solidFill>
                <a:latin typeface="Sharp Grotesk Book"/>
                <a:cs typeface="Sharp Grotesk Book"/>
              </a:rPr>
              <a:t>  </a:t>
            </a:r>
            <a:r>
              <a:rPr lang="en-GB" sz="2001" dirty="0">
                <a:solidFill>
                  <a:srgbClr val="5C013F"/>
                </a:solidFill>
                <a:latin typeface="Sharp Grotesk Book"/>
                <a:cs typeface="Sharp Grotesk Book"/>
              </a:rPr>
              <a:t>collect</a:t>
            </a:r>
            <a:r>
              <a:rPr lang="en-GB" sz="2001" spc="576" dirty="0">
                <a:solidFill>
                  <a:srgbClr val="5C013F"/>
                </a:solidFill>
                <a:latin typeface="Sharp Grotesk Book"/>
                <a:cs typeface="Sharp Grotesk Book"/>
              </a:rPr>
              <a:t>  </a:t>
            </a:r>
            <a:r>
              <a:rPr lang="en-GB" sz="2001" dirty="0">
                <a:solidFill>
                  <a:srgbClr val="5C013F"/>
                </a:solidFill>
                <a:latin typeface="Sharp Grotesk Book"/>
                <a:cs typeface="Sharp Grotesk Book"/>
              </a:rPr>
              <a:t>casting</a:t>
            </a:r>
            <a:r>
              <a:rPr lang="en-GB" sz="2001" spc="576"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576" dirty="0">
                <a:solidFill>
                  <a:srgbClr val="5C013F"/>
                </a:solidFill>
                <a:latin typeface="Sharp Grotesk Book"/>
                <a:cs typeface="Sharp Grotesk Book"/>
              </a:rPr>
              <a:t>  </a:t>
            </a:r>
            <a:r>
              <a:rPr lang="en-GB" sz="2001" dirty="0">
                <a:solidFill>
                  <a:srgbClr val="5C013F"/>
                </a:solidFill>
                <a:latin typeface="Sharp Grotesk Book"/>
                <a:cs typeface="Sharp Grotesk Book"/>
              </a:rPr>
              <a:t>from</a:t>
            </a:r>
            <a:r>
              <a:rPr lang="en-GB" sz="2001" spc="576" dirty="0">
                <a:solidFill>
                  <a:srgbClr val="5C013F"/>
                </a:solidFill>
                <a:latin typeface="Sharp Grotesk Book"/>
                <a:cs typeface="Sharp Grotesk Book"/>
              </a:rPr>
              <a:t>  </a:t>
            </a:r>
            <a:r>
              <a:rPr lang="en-GB" sz="2001" spc="-12" dirty="0">
                <a:solidFill>
                  <a:srgbClr val="5C013F"/>
                </a:solidFill>
                <a:latin typeface="Sharp Grotesk Book"/>
                <a:cs typeface="Sharp Grotesk Book"/>
              </a:rPr>
              <a:t>potential </a:t>
            </a:r>
            <a:r>
              <a:rPr lang="en-GB" sz="2001" spc="-36" dirty="0">
                <a:solidFill>
                  <a:srgbClr val="5C013F"/>
                </a:solidFill>
                <a:latin typeface="Sharp Grotesk Book"/>
                <a:cs typeface="Sharp Grotesk Book"/>
              </a:rPr>
              <a:t>contributors</a:t>
            </a:r>
            <a:r>
              <a:rPr lang="en-GB" sz="2001" spc="-103" dirty="0">
                <a:solidFill>
                  <a:srgbClr val="5C013F"/>
                </a:solidFill>
                <a:latin typeface="Sharp Grotesk Book"/>
                <a:cs typeface="Sharp Grotesk Book"/>
              </a:rPr>
              <a:t> </a:t>
            </a:r>
            <a:r>
              <a:rPr lang="en-GB" sz="2001" spc="-121" dirty="0">
                <a:solidFill>
                  <a:srgbClr val="5C013F"/>
                </a:solidFill>
                <a:latin typeface="Sharp Grotesk Book"/>
                <a:cs typeface="Sharp Grotesk Book"/>
              </a:rPr>
              <a:t>via</a:t>
            </a:r>
            <a:r>
              <a:rPr lang="en-GB" sz="2001" spc="-24" dirty="0">
                <a:solidFill>
                  <a:srgbClr val="5C013F"/>
                </a:solidFill>
                <a:latin typeface="Sharp Grotesk Book"/>
                <a:cs typeface="Sharp Grotesk Book"/>
              </a:rPr>
              <a:t> </a:t>
            </a:r>
            <a:r>
              <a:rPr lang="en-GB" sz="2001" spc="-49" dirty="0">
                <a:solidFill>
                  <a:srgbClr val="5C013F"/>
                </a:solidFill>
                <a:latin typeface="Sharp Grotesk Book"/>
                <a:cs typeface="Sharp Grotesk Book"/>
              </a:rPr>
              <a:t>WhatsApp,</a:t>
            </a:r>
            <a:r>
              <a:rPr lang="en-GB" sz="2001" spc="-24" dirty="0">
                <a:solidFill>
                  <a:srgbClr val="5C013F"/>
                </a:solidFill>
                <a:latin typeface="Sharp Grotesk Book"/>
                <a:cs typeface="Sharp Grotesk Book"/>
              </a:rPr>
              <a:t> </a:t>
            </a:r>
            <a:r>
              <a:rPr lang="en-GB" sz="2001" spc="-206" dirty="0">
                <a:solidFill>
                  <a:srgbClr val="5C013F"/>
                </a:solidFill>
                <a:latin typeface="Sharp Grotesk Book"/>
                <a:cs typeface="Sharp Grotesk Book"/>
              </a:rPr>
              <a:t>or</a:t>
            </a:r>
            <a:r>
              <a:rPr lang="en-GB" sz="2001" spc="42" dirty="0">
                <a:solidFill>
                  <a:srgbClr val="5C013F"/>
                </a:solidFill>
                <a:latin typeface="Sharp Grotesk Book"/>
                <a:cs typeface="Sharp Grotesk Book"/>
              </a:rPr>
              <a:t> </a:t>
            </a:r>
            <a:r>
              <a:rPr lang="en-GB" sz="2001" spc="-115" dirty="0">
                <a:solidFill>
                  <a:srgbClr val="5C013F"/>
                </a:solidFill>
                <a:latin typeface="Sharp Grotesk Book"/>
                <a:cs typeface="Sharp Grotesk Book"/>
              </a:rPr>
              <a:t>use</a:t>
            </a:r>
            <a:r>
              <a:rPr lang="en-GB" sz="2001" spc="-24" dirty="0">
                <a:solidFill>
                  <a:srgbClr val="5C013F"/>
                </a:solidFill>
                <a:latin typeface="Sharp Grotesk Book"/>
                <a:cs typeface="Sharp Grotesk Book"/>
              </a:rPr>
              <a:t> </a:t>
            </a:r>
            <a:r>
              <a:rPr lang="en-GB" sz="2001" spc="-121" dirty="0">
                <a:solidFill>
                  <a:srgbClr val="5C013F"/>
                </a:solidFill>
                <a:latin typeface="Sharp Grotesk Book"/>
                <a:cs typeface="Sharp Grotesk Book"/>
              </a:rPr>
              <a:t>Word</a:t>
            </a:r>
            <a:r>
              <a:rPr lang="en-GB" sz="2001" spc="-24" dirty="0">
                <a:solidFill>
                  <a:srgbClr val="5C013F"/>
                </a:solidFill>
                <a:latin typeface="Sharp Grotesk Book"/>
                <a:cs typeface="Sharp Grotesk Book"/>
              </a:rPr>
              <a:t> </a:t>
            </a:r>
            <a:r>
              <a:rPr lang="en-GB" sz="2001" spc="-12" dirty="0">
                <a:solidFill>
                  <a:srgbClr val="5C013F"/>
                </a:solidFill>
                <a:latin typeface="Sharp Grotesk Book"/>
                <a:cs typeface="Sharp Grotesk Book"/>
              </a:rPr>
              <a:t>documents </a:t>
            </a:r>
            <a:r>
              <a:rPr lang="en-GB" sz="2001" dirty="0">
                <a:solidFill>
                  <a:srgbClr val="5C013F"/>
                </a:solidFill>
                <a:latin typeface="Sharp Grotesk Book"/>
                <a:cs typeface="Sharp Grotesk Book"/>
              </a:rPr>
              <a:t>or</a:t>
            </a:r>
            <a:r>
              <a:rPr lang="en-GB" sz="2001" spc="188" dirty="0">
                <a:solidFill>
                  <a:srgbClr val="5C013F"/>
                </a:solidFill>
                <a:latin typeface="Sharp Grotesk Book"/>
                <a:cs typeface="Sharp Grotesk Book"/>
              </a:rPr>
              <a:t> </a:t>
            </a:r>
            <a:r>
              <a:rPr lang="en-GB" sz="2001" dirty="0">
                <a:solidFill>
                  <a:srgbClr val="5C013F"/>
                </a:solidFill>
                <a:latin typeface="Sharp Grotesk Book"/>
                <a:cs typeface="Sharp Grotesk Book"/>
              </a:rPr>
              <a:t>Excel</a:t>
            </a:r>
            <a:r>
              <a:rPr lang="en-GB" sz="2001" spc="194" dirty="0">
                <a:solidFill>
                  <a:srgbClr val="5C013F"/>
                </a:solidFill>
                <a:latin typeface="Sharp Grotesk Book"/>
                <a:cs typeface="Sharp Grotesk Book"/>
              </a:rPr>
              <a:t> </a:t>
            </a:r>
            <a:r>
              <a:rPr lang="en-GB" sz="2001" dirty="0">
                <a:solidFill>
                  <a:srgbClr val="5C013F"/>
                </a:solidFill>
                <a:latin typeface="Sharp Grotesk Book"/>
                <a:cs typeface="Sharp Grotesk Book"/>
              </a:rPr>
              <a:t>spreadsheets.</a:t>
            </a:r>
            <a:r>
              <a:rPr lang="en-GB" sz="2001" spc="188" dirty="0">
                <a:solidFill>
                  <a:srgbClr val="5C013F"/>
                </a:solidFill>
                <a:latin typeface="Sharp Grotesk Book"/>
                <a:cs typeface="Sharp Grotesk Book"/>
              </a:rPr>
              <a:t> </a:t>
            </a:r>
            <a:r>
              <a:rPr lang="en-GB" sz="2001" dirty="0">
                <a:solidFill>
                  <a:srgbClr val="5C013F"/>
                </a:solidFill>
                <a:latin typeface="Sharp Grotesk Book"/>
                <a:cs typeface="Sharp Grotesk Book"/>
              </a:rPr>
              <a:t>They</a:t>
            </a:r>
            <a:r>
              <a:rPr lang="en-GB" sz="2001" spc="194" dirty="0">
                <a:solidFill>
                  <a:srgbClr val="5C013F"/>
                </a:solidFill>
                <a:latin typeface="Sharp Grotesk Book"/>
                <a:cs typeface="Sharp Grotesk Book"/>
              </a:rPr>
              <a:t> </a:t>
            </a:r>
            <a:r>
              <a:rPr lang="en-GB" sz="2001" dirty="0">
                <a:solidFill>
                  <a:srgbClr val="5C013F"/>
                </a:solidFill>
                <a:latin typeface="Sharp Grotesk Book"/>
                <a:cs typeface="Sharp Grotesk Book"/>
              </a:rPr>
              <a:t>are</a:t>
            </a:r>
            <a:r>
              <a:rPr lang="en-GB" sz="2001" spc="194" dirty="0">
                <a:solidFill>
                  <a:srgbClr val="5C013F"/>
                </a:solidFill>
                <a:latin typeface="Sharp Grotesk Book"/>
                <a:cs typeface="Sharp Grotesk Book"/>
              </a:rPr>
              <a:t> </a:t>
            </a:r>
            <a:r>
              <a:rPr lang="en-GB" sz="2001" dirty="0">
                <a:solidFill>
                  <a:srgbClr val="5C013F"/>
                </a:solidFill>
                <a:latin typeface="Sharp Grotesk Book"/>
                <a:cs typeface="Sharp Grotesk Book"/>
              </a:rPr>
              <a:t>not</a:t>
            </a:r>
            <a:r>
              <a:rPr lang="en-GB" sz="2001" spc="188" dirty="0">
                <a:solidFill>
                  <a:srgbClr val="5C013F"/>
                </a:solidFill>
                <a:latin typeface="Sharp Grotesk Book"/>
                <a:cs typeface="Sharp Grotesk Book"/>
              </a:rPr>
              <a:t> </a:t>
            </a:r>
            <a:r>
              <a:rPr lang="en-GB" sz="2001" dirty="0">
                <a:solidFill>
                  <a:srgbClr val="5C013F"/>
                </a:solidFill>
                <a:latin typeface="Sharp Grotesk Book"/>
                <a:cs typeface="Sharp Grotesk Book"/>
              </a:rPr>
              <a:t>secure</a:t>
            </a:r>
            <a:r>
              <a:rPr lang="en-GB" sz="2001" spc="194" dirty="0">
                <a:solidFill>
                  <a:srgbClr val="5C013F"/>
                </a:solidFill>
                <a:latin typeface="Sharp Grotesk Book"/>
                <a:cs typeface="Sharp Grotesk Book"/>
              </a:rPr>
              <a:t> </a:t>
            </a:r>
            <a:r>
              <a:rPr lang="en-GB" sz="2001" spc="-30" dirty="0">
                <a:solidFill>
                  <a:srgbClr val="5C013F"/>
                </a:solidFill>
                <a:latin typeface="Sharp Grotesk Book"/>
                <a:cs typeface="Sharp Grotesk Book"/>
              </a:rPr>
              <a:t>and </a:t>
            </a:r>
            <a:r>
              <a:rPr lang="en-GB" sz="2001" dirty="0">
                <a:solidFill>
                  <a:srgbClr val="5C013F"/>
                </a:solidFill>
                <a:latin typeface="Sharp Grotesk Book"/>
                <a:cs typeface="Sharp Grotesk Book"/>
              </a:rPr>
              <a:t>there</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is</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a</a:t>
            </a:r>
            <a:r>
              <a:rPr lang="en-GB" sz="2001" spc="133" dirty="0">
                <a:solidFill>
                  <a:srgbClr val="5C013F"/>
                </a:solidFill>
                <a:latin typeface="Sharp Grotesk Book"/>
                <a:cs typeface="Sharp Grotesk Book"/>
              </a:rPr>
              <a:t> </a:t>
            </a:r>
            <a:r>
              <a:rPr lang="en-GB" sz="2001" dirty="0">
                <a:solidFill>
                  <a:srgbClr val="5C013F"/>
                </a:solidFill>
                <a:latin typeface="Sharp Grotesk Book"/>
                <a:cs typeface="Sharp Grotesk Book"/>
              </a:rPr>
              <a:t>significantly</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higher</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risk</a:t>
            </a:r>
            <a:r>
              <a:rPr lang="en-GB" sz="2001" spc="133" dirty="0">
                <a:solidFill>
                  <a:srgbClr val="5C013F"/>
                </a:solidFill>
                <a:latin typeface="Sharp Grotesk Book"/>
                <a:cs typeface="Sharp Grotesk Book"/>
              </a:rPr>
              <a:t> </a:t>
            </a:r>
            <a:r>
              <a:rPr lang="en-GB" sz="2001" dirty="0">
                <a:solidFill>
                  <a:srgbClr val="5C013F"/>
                </a:solidFill>
                <a:latin typeface="Sharp Grotesk Book"/>
                <a:cs typeface="Sharp Grotesk Book"/>
              </a:rPr>
              <a:t>of</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third</a:t>
            </a:r>
            <a:r>
              <a:rPr lang="en-GB" sz="2001" spc="127" dirty="0">
                <a:solidFill>
                  <a:srgbClr val="5C013F"/>
                </a:solidFill>
                <a:latin typeface="Sharp Grotesk Book"/>
                <a:cs typeface="Sharp Grotesk Book"/>
              </a:rPr>
              <a:t> </a:t>
            </a:r>
            <a:r>
              <a:rPr lang="en-GB" sz="2001" spc="-12" dirty="0">
                <a:solidFill>
                  <a:srgbClr val="5C013F"/>
                </a:solidFill>
                <a:latin typeface="Sharp Grotesk Book"/>
                <a:cs typeface="Sharp Grotesk Book"/>
              </a:rPr>
              <a:t>parties </a:t>
            </a:r>
            <a:r>
              <a:rPr lang="en-GB" sz="2001" dirty="0">
                <a:solidFill>
                  <a:srgbClr val="5C013F"/>
                </a:solidFill>
                <a:latin typeface="Sharp Grotesk Book"/>
                <a:cs typeface="Sharp Grotesk Book"/>
              </a:rPr>
              <a:t>accessing</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67" dirty="0">
                <a:solidFill>
                  <a:srgbClr val="5C013F"/>
                </a:solidFill>
                <a:latin typeface="Sharp Grotesk Book"/>
                <a:cs typeface="Sharp Grotesk Book"/>
              </a:rPr>
              <a:t> </a:t>
            </a:r>
            <a:r>
              <a:rPr lang="en-GB" sz="2001" spc="-12" dirty="0">
                <a:solidFill>
                  <a:srgbClr val="5C013F"/>
                </a:solidFill>
                <a:latin typeface="Sharp Grotesk Book"/>
                <a:cs typeface="Sharp Grotesk Book"/>
              </a:rPr>
              <a:t>information.</a:t>
            </a:r>
            <a:endParaRPr lang="en-GB" sz="2000" dirty="0">
              <a:latin typeface="Sharp Grotesk Book"/>
              <a:cs typeface="Sharp Grotesk Book"/>
            </a:endParaRPr>
          </a:p>
        </p:txBody>
      </p:sp>
      <p:sp>
        <p:nvSpPr>
          <p:cNvPr id="18" name="object 2">
            <a:extLst>
              <a:ext uri="{FF2B5EF4-FFF2-40B4-BE49-F238E27FC236}">
                <a16:creationId xmlns:a16="http://schemas.microsoft.com/office/drawing/2014/main" id="{4C70CA42-E4BC-5ABC-B479-1639A47245BD}"/>
              </a:ext>
            </a:extLst>
          </p:cNvPr>
          <p:cNvSpPr txBox="1"/>
          <p:nvPr/>
        </p:nvSpPr>
        <p:spPr>
          <a:xfrm>
            <a:off x="16339573" y="9014371"/>
            <a:ext cx="7143690" cy="383387"/>
          </a:xfrm>
          <a:prstGeom prst="rect">
            <a:avLst/>
          </a:prstGeom>
        </p:spPr>
        <p:txBody>
          <a:bodyPr vert="horz" wrap="square" lIns="0" tIns="19253" rIns="0" bIns="0" rtlCol="0">
            <a:spAutoFit/>
          </a:bodyPr>
          <a:lstStyle/>
          <a:p>
            <a:pPr marL="15403">
              <a:spcBef>
                <a:spcPts val="1498"/>
              </a:spcBef>
            </a:pPr>
            <a:r>
              <a:rPr lang="en-GB" sz="2365" dirty="0">
                <a:solidFill>
                  <a:srgbClr val="FF4370"/>
                </a:solidFill>
                <a:latin typeface="Sharp Grotesk Medium"/>
                <a:cs typeface="Sharp Grotesk Medium"/>
              </a:rPr>
              <a:t>Paperwork</a:t>
            </a:r>
            <a:endParaRPr lang="en-GB" sz="2365" dirty="0">
              <a:latin typeface="Sharp Grotesk Medium"/>
              <a:cs typeface="Sharp Grotesk Medium"/>
            </a:endParaRPr>
          </a:p>
        </p:txBody>
      </p:sp>
      <p:sp>
        <p:nvSpPr>
          <p:cNvPr id="20" name="object 3">
            <a:extLst>
              <a:ext uri="{FF2B5EF4-FFF2-40B4-BE49-F238E27FC236}">
                <a16:creationId xmlns:a16="http://schemas.microsoft.com/office/drawing/2014/main" id="{48750B82-CB16-01E7-77AD-05C4BD4997A7}"/>
              </a:ext>
            </a:extLst>
          </p:cNvPr>
          <p:cNvSpPr txBox="1"/>
          <p:nvPr/>
        </p:nvSpPr>
        <p:spPr>
          <a:xfrm>
            <a:off x="16339573" y="9471539"/>
            <a:ext cx="7143718" cy="1793091"/>
          </a:xfrm>
          <a:prstGeom prst="rect">
            <a:avLst/>
          </a:prstGeom>
        </p:spPr>
        <p:txBody>
          <a:bodyPr vert="horz" wrap="square" lIns="0" tIns="15403" rIns="0" bIns="0" rtlCol="0">
            <a:spAutoFit/>
          </a:bodyPr>
          <a:lstStyle/>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Draft</a:t>
            </a:r>
            <a:r>
              <a:rPr lang="en-GB" sz="2001" spc="-212" dirty="0">
                <a:solidFill>
                  <a:srgbClr val="5C013F"/>
                </a:solidFill>
                <a:latin typeface="Sharp Grotesk Book"/>
                <a:cs typeface="Sharp Grotesk Book"/>
              </a:rPr>
              <a:t> </a:t>
            </a:r>
            <a:r>
              <a:rPr lang="en-GB" sz="2001" spc="-12" dirty="0">
                <a:solidFill>
                  <a:srgbClr val="5C013F"/>
                </a:solidFill>
                <a:latin typeface="Sharp Grotesk Book"/>
                <a:cs typeface="Sharp Grotesk Book"/>
              </a:rPr>
              <a:t>necessary</a:t>
            </a:r>
            <a:r>
              <a:rPr lang="en-GB" sz="2001" spc="-212" dirty="0">
                <a:solidFill>
                  <a:srgbClr val="5C013F"/>
                </a:solidFill>
                <a:latin typeface="Sharp Grotesk Book"/>
                <a:cs typeface="Sharp Grotesk Book"/>
              </a:rPr>
              <a:t> </a:t>
            </a:r>
            <a:r>
              <a:rPr lang="en-GB" sz="2001" spc="-12" dirty="0">
                <a:solidFill>
                  <a:srgbClr val="5C013F"/>
                </a:solidFill>
                <a:latin typeface="Sharp Grotesk Book"/>
                <a:cs typeface="Sharp Grotesk Book"/>
              </a:rPr>
              <a:t>paperwork,</a:t>
            </a:r>
            <a:r>
              <a:rPr lang="en-GB" sz="2001" spc="-212" dirty="0">
                <a:solidFill>
                  <a:srgbClr val="5C013F"/>
                </a:solidFill>
                <a:latin typeface="Sharp Grotesk Book"/>
                <a:cs typeface="Sharp Grotesk Book"/>
              </a:rPr>
              <a:t> </a:t>
            </a:r>
            <a:r>
              <a:rPr lang="en-GB" sz="2001" spc="-24" dirty="0">
                <a:solidFill>
                  <a:srgbClr val="5C013F"/>
                </a:solidFill>
                <a:latin typeface="Sharp Grotesk Book"/>
                <a:cs typeface="Sharp Grotesk Book"/>
              </a:rPr>
              <a:t>including</a:t>
            </a:r>
            <a:r>
              <a:rPr lang="en-GB" sz="2001" spc="-206" dirty="0">
                <a:solidFill>
                  <a:srgbClr val="5C013F"/>
                </a:solidFill>
                <a:latin typeface="Sharp Grotesk Book"/>
                <a:cs typeface="Sharp Grotesk Book"/>
              </a:rPr>
              <a:t> </a:t>
            </a:r>
            <a:r>
              <a:rPr lang="en-GB" sz="2001" spc="-12" dirty="0">
                <a:solidFill>
                  <a:srgbClr val="5C013F"/>
                </a:solidFill>
                <a:latin typeface="Sharp Grotesk Book"/>
                <a:cs typeface="Sharp Grotesk Book"/>
              </a:rPr>
              <a:t>participants’ </a:t>
            </a:r>
            <a:r>
              <a:rPr lang="en-GB" sz="2001" spc="-30" dirty="0">
                <a:solidFill>
                  <a:srgbClr val="5C013F"/>
                </a:solidFill>
                <a:latin typeface="Sharp Grotesk Book"/>
                <a:cs typeface="Sharp Grotesk Book"/>
              </a:rPr>
              <a:t>agreements</a:t>
            </a:r>
            <a:r>
              <a:rPr lang="en-GB" sz="2001" spc="-138" dirty="0">
                <a:solidFill>
                  <a:srgbClr val="5C013F"/>
                </a:solidFill>
                <a:latin typeface="Sharp Grotesk Book"/>
                <a:cs typeface="Sharp Grotesk Book"/>
              </a:rPr>
              <a:t> </a:t>
            </a:r>
            <a:r>
              <a:rPr lang="en-GB" sz="2001" spc="-24" dirty="0">
                <a:solidFill>
                  <a:srgbClr val="5C013F"/>
                </a:solidFill>
                <a:latin typeface="Sharp Grotesk Book"/>
                <a:cs typeface="Sharp Grotesk Book"/>
              </a:rPr>
              <a:t>and</a:t>
            </a:r>
            <a:r>
              <a:rPr lang="en-GB" sz="2001" spc="-138" dirty="0">
                <a:solidFill>
                  <a:srgbClr val="5C013F"/>
                </a:solidFill>
                <a:latin typeface="Sharp Grotesk Book"/>
                <a:cs typeface="Sharp Grotesk Book"/>
              </a:rPr>
              <a:t> </a:t>
            </a:r>
            <a:r>
              <a:rPr lang="en-GB" sz="2001" spc="-24" dirty="0">
                <a:solidFill>
                  <a:srgbClr val="5C013F"/>
                </a:solidFill>
                <a:latin typeface="Sharp Grotesk Book"/>
                <a:cs typeface="Sharp Grotesk Book"/>
              </a:rPr>
              <a:t>tailored</a:t>
            </a:r>
            <a:r>
              <a:rPr lang="en-GB" sz="2001" spc="-138" dirty="0">
                <a:solidFill>
                  <a:srgbClr val="5C013F"/>
                </a:solidFill>
                <a:latin typeface="Sharp Grotesk Book"/>
                <a:cs typeface="Sharp Grotesk Book"/>
              </a:rPr>
              <a:t> </a:t>
            </a:r>
            <a:r>
              <a:rPr lang="en-GB" sz="2001" spc="-24" dirty="0">
                <a:solidFill>
                  <a:srgbClr val="5C013F"/>
                </a:solidFill>
                <a:latin typeface="Sharp Grotesk Book"/>
                <a:cs typeface="Sharp Grotesk Book"/>
              </a:rPr>
              <a:t>privacy</a:t>
            </a:r>
            <a:r>
              <a:rPr lang="en-GB" sz="2001" spc="-138" dirty="0">
                <a:solidFill>
                  <a:srgbClr val="5C013F"/>
                </a:solidFill>
                <a:latin typeface="Sharp Grotesk Book"/>
                <a:cs typeface="Sharp Grotesk Book"/>
              </a:rPr>
              <a:t> </a:t>
            </a:r>
            <a:r>
              <a:rPr lang="en-GB" sz="2001" spc="-12" dirty="0">
                <a:solidFill>
                  <a:srgbClr val="5C013F"/>
                </a:solidFill>
                <a:latin typeface="Sharp Grotesk Book"/>
                <a:cs typeface="Sharp Grotesk Book"/>
              </a:rPr>
              <a:t>policies</a:t>
            </a:r>
            <a:r>
              <a:rPr lang="en-GB" sz="2001" spc="-138" dirty="0">
                <a:solidFill>
                  <a:srgbClr val="5C013F"/>
                </a:solidFill>
                <a:latin typeface="Sharp Grotesk Book"/>
                <a:cs typeface="Sharp Grotesk Book"/>
              </a:rPr>
              <a:t> </a:t>
            </a:r>
            <a:r>
              <a:rPr lang="en-GB" sz="2001" spc="-12" dirty="0">
                <a:solidFill>
                  <a:srgbClr val="5C013F"/>
                </a:solidFill>
                <a:latin typeface="Sharp Grotesk Book"/>
                <a:cs typeface="Sharp Grotesk Book"/>
              </a:rPr>
              <a:t>informing </a:t>
            </a:r>
            <a:r>
              <a:rPr lang="en-GB" sz="2001" dirty="0">
                <a:solidFill>
                  <a:srgbClr val="5C013F"/>
                </a:solidFill>
                <a:latin typeface="Sharp Grotesk Book"/>
                <a:cs typeface="Sharp Grotesk Book"/>
              </a:rPr>
              <a:t>participants</a:t>
            </a:r>
            <a:r>
              <a:rPr lang="en-GB" sz="2001" spc="176" dirty="0">
                <a:solidFill>
                  <a:srgbClr val="5C013F"/>
                </a:solidFill>
                <a:latin typeface="Sharp Grotesk Book"/>
                <a:cs typeface="Sharp Grotesk Book"/>
              </a:rPr>
              <a:t>  </a:t>
            </a:r>
            <a:r>
              <a:rPr lang="en-GB" sz="2001" dirty="0">
                <a:solidFill>
                  <a:srgbClr val="5C013F"/>
                </a:solidFill>
                <a:latin typeface="Sharp Grotesk Book"/>
                <a:cs typeface="Sharp Grotesk Book"/>
              </a:rPr>
              <a:t>which</a:t>
            </a:r>
            <a:r>
              <a:rPr lang="en-GB" sz="2001" spc="176"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176"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176"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176" dirty="0">
                <a:solidFill>
                  <a:srgbClr val="5C013F"/>
                </a:solidFill>
                <a:latin typeface="Sharp Grotesk Book"/>
                <a:cs typeface="Sharp Grotesk Book"/>
              </a:rPr>
              <a:t>  </a:t>
            </a:r>
            <a:r>
              <a:rPr lang="en-GB" sz="2001" spc="-12" dirty="0">
                <a:solidFill>
                  <a:srgbClr val="5C013F"/>
                </a:solidFill>
                <a:latin typeface="Sharp Grotesk Book"/>
                <a:cs typeface="Sharp Grotesk Book"/>
              </a:rPr>
              <a:t>collect </a:t>
            </a:r>
            <a:r>
              <a:rPr lang="en-GB" sz="2001" dirty="0">
                <a:solidFill>
                  <a:srgbClr val="5C013F"/>
                </a:solidFill>
                <a:latin typeface="Sharp Grotesk Book"/>
                <a:cs typeface="Sharp Grotesk Book"/>
              </a:rPr>
              <a:t>and</a:t>
            </a:r>
            <a:r>
              <a:rPr lang="en-GB" sz="2001" spc="138" dirty="0">
                <a:solidFill>
                  <a:srgbClr val="5C013F"/>
                </a:solidFill>
                <a:latin typeface="Sharp Grotesk Book"/>
                <a:cs typeface="Sharp Grotesk Book"/>
              </a:rPr>
              <a:t> </a:t>
            </a:r>
            <a:r>
              <a:rPr lang="en-GB" sz="2001" dirty="0">
                <a:solidFill>
                  <a:srgbClr val="5C013F"/>
                </a:solidFill>
                <a:latin typeface="Sharp Grotesk Book"/>
                <a:cs typeface="Sharp Grotesk Book"/>
              </a:rPr>
              <a:t>what</a:t>
            </a:r>
            <a:r>
              <a:rPr lang="en-GB" sz="2001" spc="138"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138" dirty="0">
                <a:solidFill>
                  <a:srgbClr val="5C013F"/>
                </a:solidFill>
                <a:latin typeface="Sharp Grotesk Book"/>
                <a:cs typeface="Sharp Grotesk Book"/>
              </a:rPr>
              <a:t> </a:t>
            </a:r>
            <a:r>
              <a:rPr lang="en-GB" sz="2001" dirty="0">
                <a:solidFill>
                  <a:srgbClr val="5C013F"/>
                </a:solidFill>
                <a:latin typeface="Sharp Grotesk Book"/>
                <a:cs typeface="Sharp Grotesk Book"/>
              </a:rPr>
              <a:t>do</a:t>
            </a:r>
            <a:r>
              <a:rPr lang="en-GB" sz="2001" spc="146" dirty="0">
                <a:solidFill>
                  <a:srgbClr val="5C013F"/>
                </a:solidFill>
                <a:latin typeface="Sharp Grotesk Book"/>
                <a:cs typeface="Sharp Grotesk Book"/>
              </a:rPr>
              <a:t> </a:t>
            </a:r>
            <a:r>
              <a:rPr lang="en-GB" sz="2001" dirty="0">
                <a:solidFill>
                  <a:srgbClr val="5C013F"/>
                </a:solidFill>
                <a:latin typeface="Sharp Grotesk Book"/>
                <a:cs typeface="Sharp Grotesk Book"/>
              </a:rPr>
              <a:t>with</a:t>
            </a:r>
            <a:r>
              <a:rPr lang="en-GB" sz="2001" spc="138" dirty="0">
                <a:solidFill>
                  <a:srgbClr val="5C013F"/>
                </a:solidFill>
                <a:latin typeface="Sharp Grotesk Book"/>
                <a:cs typeface="Sharp Grotesk Book"/>
              </a:rPr>
              <a:t> </a:t>
            </a:r>
            <a:r>
              <a:rPr lang="en-GB" sz="2001" dirty="0">
                <a:solidFill>
                  <a:srgbClr val="5C013F"/>
                </a:solidFill>
                <a:latin typeface="Sharp Grotesk Book"/>
                <a:cs typeface="Sharp Grotesk Book"/>
              </a:rPr>
              <a:t>that</a:t>
            </a:r>
            <a:r>
              <a:rPr lang="en-GB" sz="2001" spc="138"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138" dirty="0">
                <a:solidFill>
                  <a:srgbClr val="5C013F"/>
                </a:solidFill>
                <a:latin typeface="Sharp Grotesk Book"/>
                <a:cs typeface="Sharp Grotesk Book"/>
              </a:rPr>
              <a:t> </a:t>
            </a:r>
            <a:r>
              <a:rPr lang="en-GB" sz="2001" dirty="0">
                <a:solidFill>
                  <a:srgbClr val="5C013F"/>
                </a:solidFill>
                <a:latin typeface="Sharp Grotesk Medium"/>
                <a:cs typeface="Sharp Grotesk Medium"/>
              </a:rPr>
              <a:t>(please</a:t>
            </a:r>
            <a:r>
              <a:rPr lang="en-GB" sz="2001" spc="138" dirty="0">
                <a:solidFill>
                  <a:srgbClr val="5C013F"/>
                </a:solidFill>
                <a:latin typeface="Sharp Grotesk Medium"/>
                <a:cs typeface="Sharp Grotesk Medium"/>
              </a:rPr>
              <a:t> </a:t>
            </a:r>
            <a:r>
              <a:rPr lang="en-GB" sz="2001" dirty="0">
                <a:solidFill>
                  <a:srgbClr val="5C013F"/>
                </a:solidFill>
                <a:latin typeface="Sharp Grotesk Medium"/>
                <a:cs typeface="Sharp Grotesk Medium"/>
              </a:rPr>
              <a:t>also</a:t>
            </a:r>
            <a:r>
              <a:rPr lang="en-GB" sz="2001" spc="138" dirty="0">
                <a:solidFill>
                  <a:srgbClr val="5C013F"/>
                </a:solidFill>
                <a:latin typeface="Sharp Grotesk Medium"/>
                <a:cs typeface="Sharp Grotesk Medium"/>
              </a:rPr>
              <a:t> </a:t>
            </a:r>
            <a:r>
              <a:rPr lang="en-GB" sz="2001" spc="-30" dirty="0">
                <a:solidFill>
                  <a:srgbClr val="5C013F"/>
                </a:solidFill>
                <a:latin typeface="Sharp Grotesk Medium"/>
                <a:cs typeface="Sharp Grotesk Medium"/>
              </a:rPr>
              <a:t>see </a:t>
            </a:r>
            <a:r>
              <a:rPr lang="en-GB" sz="2001" spc="-12" dirty="0">
                <a:solidFill>
                  <a:srgbClr val="5C013F"/>
                </a:solidFill>
                <a:latin typeface="Sharp Grotesk Medium"/>
                <a:cs typeface="Sharp Grotesk Medium"/>
              </a:rPr>
              <a:t>paragraph</a:t>
            </a:r>
            <a:r>
              <a:rPr lang="en-GB" sz="2001" spc="-61" dirty="0">
                <a:solidFill>
                  <a:srgbClr val="5C013F"/>
                </a:solidFill>
                <a:latin typeface="Sharp Grotesk Medium"/>
                <a:cs typeface="Sharp Grotesk Medium"/>
              </a:rPr>
              <a:t> </a:t>
            </a:r>
            <a:r>
              <a:rPr lang="en-GB" sz="2001" dirty="0">
                <a:solidFill>
                  <a:srgbClr val="5C013F"/>
                </a:solidFill>
                <a:latin typeface="Sharp Grotesk Medium"/>
                <a:cs typeface="Sharp Grotesk Medium"/>
              </a:rPr>
              <a:t>4</a:t>
            </a:r>
            <a:r>
              <a:rPr lang="en-GB" sz="2001" spc="-55" dirty="0">
                <a:solidFill>
                  <a:srgbClr val="5C013F"/>
                </a:solidFill>
                <a:latin typeface="Sharp Grotesk Medium"/>
                <a:cs typeface="Sharp Grotesk Medium"/>
              </a:rPr>
              <a:t> </a:t>
            </a:r>
            <a:r>
              <a:rPr lang="en-GB" sz="2001" dirty="0">
                <a:solidFill>
                  <a:srgbClr val="5C013F"/>
                </a:solidFill>
                <a:latin typeface="Sharp Grotesk Medium"/>
                <a:cs typeface="Sharp Grotesk Medium"/>
              </a:rPr>
              <a:t>on</a:t>
            </a:r>
            <a:r>
              <a:rPr lang="en-GB" sz="2001" spc="-61" dirty="0">
                <a:solidFill>
                  <a:srgbClr val="5C013F"/>
                </a:solidFill>
                <a:latin typeface="Sharp Grotesk Medium"/>
                <a:cs typeface="Sharp Grotesk Medium"/>
              </a:rPr>
              <a:t> </a:t>
            </a:r>
            <a:r>
              <a:rPr lang="en-GB" sz="2001" spc="-12" dirty="0">
                <a:solidFill>
                  <a:srgbClr val="5C013F"/>
                </a:solidFill>
                <a:latin typeface="Sharp Grotesk Medium"/>
                <a:cs typeface="Sharp Grotesk Medium"/>
              </a:rPr>
              <a:t>privacy</a:t>
            </a:r>
            <a:r>
              <a:rPr lang="en-GB" sz="2001" spc="-55" dirty="0">
                <a:solidFill>
                  <a:srgbClr val="5C013F"/>
                </a:solidFill>
                <a:latin typeface="Sharp Grotesk Medium"/>
                <a:cs typeface="Sharp Grotesk Medium"/>
              </a:rPr>
              <a:t> </a:t>
            </a:r>
            <a:r>
              <a:rPr lang="en-GB" sz="2001" spc="-12" dirty="0">
                <a:solidFill>
                  <a:srgbClr val="5C013F"/>
                </a:solidFill>
                <a:latin typeface="Sharp Grotesk Medium"/>
                <a:cs typeface="Sharp Grotesk Medium"/>
              </a:rPr>
              <a:t>notices).</a:t>
            </a:r>
            <a:endParaRPr lang="en-GB" sz="2001" dirty="0">
              <a:latin typeface="Sharp Grotesk Medium"/>
              <a:cs typeface="Sharp Grotesk Medium"/>
            </a:endParaRPr>
          </a:p>
        </p:txBody>
      </p:sp>
      <p:sp>
        <p:nvSpPr>
          <p:cNvPr id="22" name="object 2">
            <a:extLst>
              <a:ext uri="{FF2B5EF4-FFF2-40B4-BE49-F238E27FC236}">
                <a16:creationId xmlns:a16="http://schemas.microsoft.com/office/drawing/2014/main" id="{1D883B66-E074-5A37-DB66-7F2446674311}"/>
              </a:ext>
            </a:extLst>
          </p:cNvPr>
          <p:cNvSpPr txBox="1"/>
          <p:nvPr/>
        </p:nvSpPr>
        <p:spPr>
          <a:xfrm>
            <a:off x="16339573" y="11648017"/>
            <a:ext cx="7143690" cy="383387"/>
          </a:xfrm>
          <a:prstGeom prst="rect">
            <a:avLst/>
          </a:prstGeom>
        </p:spPr>
        <p:txBody>
          <a:bodyPr vert="horz" wrap="square" lIns="0" tIns="19253" rIns="0" bIns="0" rtlCol="0">
            <a:spAutoFit/>
          </a:bodyPr>
          <a:lstStyle/>
          <a:p>
            <a:pPr marL="15403">
              <a:spcBef>
                <a:spcPts val="1498"/>
              </a:spcBef>
            </a:pPr>
            <a:r>
              <a:rPr lang="en-GB" sz="2365" spc="-12" dirty="0">
                <a:solidFill>
                  <a:srgbClr val="FF4370"/>
                </a:solidFill>
                <a:latin typeface="Sharp Grotesk Medium"/>
                <a:cs typeface="Sharp Grotesk Medium"/>
              </a:rPr>
              <a:t>Children</a:t>
            </a:r>
            <a:endParaRPr lang="en-GB" sz="2365" dirty="0">
              <a:latin typeface="Sharp Grotesk Medium"/>
              <a:cs typeface="Sharp Grotesk Medium"/>
            </a:endParaRPr>
          </a:p>
        </p:txBody>
      </p:sp>
      <p:sp>
        <p:nvSpPr>
          <p:cNvPr id="23" name="object 3">
            <a:extLst>
              <a:ext uri="{FF2B5EF4-FFF2-40B4-BE49-F238E27FC236}">
                <a16:creationId xmlns:a16="http://schemas.microsoft.com/office/drawing/2014/main" id="{5A519877-697B-6651-4139-1C0738BF7769}"/>
              </a:ext>
            </a:extLst>
          </p:cNvPr>
          <p:cNvSpPr txBox="1"/>
          <p:nvPr/>
        </p:nvSpPr>
        <p:spPr>
          <a:xfrm>
            <a:off x="16339573" y="12105185"/>
            <a:ext cx="7143718" cy="712411"/>
          </a:xfrm>
          <a:prstGeom prst="rect">
            <a:avLst/>
          </a:prstGeom>
        </p:spPr>
        <p:txBody>
          <a:bodyPr vert="horz" wrap="square" lIns="0" tIns="15403" rIns="0" bIns="0" rtlCol="0">
            <a:spAutoFit/>
          </a:bodyPr>
          <a:lstStyle/>
          <a:p>
            <a:pPr marL="472088" marR="6161" indent="-457456" algn="just">
              <a:lnSpc>
                <a:spcPct val="116599"/>
              </a:lnSpc>
              <a:spcBef>
                <a:spcPts val="794"/>
              </a:spcBef>
              <a:buSzPct val="125000"/>
              <a:buBlip>
                <a:blip r:embed="rId4"/>
              </a:buBlip>
            </a:pPr>
            <a:r>
              <a:rPr lang="en-GB" sz="2001" dirty="0">
                <a:solidFill>
                  <a:srgbClr val="5C013F"/>
                </a:solidFill>
                <a:latin typeface="Sharp Grotesk Book"/>
                <a:cs typeface="Sharp Grotesk Book"/>
              </a:rPr>
              <a:t>If</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work</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with</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children,</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please</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ensure</a:t>
            </a:r>
            <a:r>
              <a:rPr lang="en-GB" sz="2001" spc="-73"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73" dirty="0">
                <a:solidFill>
                  <a:srgbClr val="5C013F"/>
                </a:solidFill>
                <a:latin typeface="Sharp Grotesk Book"/>
                <a:cs typeface="Sharp Grotesk Book"/>
              </a:rPr>
              <a:t> </a:t>
            </a:r>
            <a:r>
              <a:rPr lang="en-GB" sz="2001" spc="-24" dirty="0">
                <a:solidFill>
                  <a:srgbClr val="5C013F"/>
                </a:solidFill>
                <a:latin typeface="Sharp Grotesk Book"/>
                <a:cs typeface="Sharp Grotesk Book"/>
              </a:rPr>
              <a:t>have </a:t>
            </a:r>
            <a:r>
              <a:rPr lang="en-GB" sz="2001" spc="-12" dirty="0">
                <a:solidFill>
                  <a:srgbClr val="5C013F"/>
                </a:solidFill>
                <a:latin typeface="Sharp Grotesk Book"/>
                <a:cs typeface="Sharp Grotesk Book"/>
              </a:rPr>
              <a:t>parental</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consent</a:t>
            </a:r>
            <a:r>
              <a:rPr lang="en-GB" sz="2001" spc="-55" dirty="0">
                <a:solidFill>
                  <a:srgbClr val="5C013F"/>
                </a:solidFill>
                <a:latin typeface="Sharp Grotesk Book"/>
                <a:cs typeface="Sharp Grotesk Book"/>
              </a:rPr>
              <a:t> </a:t>
            </a:r>
            <a:r>
              <a:rPr lang="en-GB" sz="2001" dirty="0">
                <a:solidFill>
                  <a:srgbClr val="5C013F"/>
                </a:solidFill>
                <a:latin typeface="Sharp Grotesk Book"/>
                <a:cs typeface="Sharp Grotesk Book"/>
              </a:rPr>
              <a:t>&amp;</a:t>
            </a:r>
            <a:r>
              <a:rPr lang="en-GB" sz="2001" spc="-61" dirty="0">
                <a:solidFill>
                  <a:srgbClr val="5C013F"/>
                </a:solidFill>
                <a:latin typeface="Sharp Grotesk Book"/>
                <a:cs typeface="Sharp Grotesk Book"/>
              </a:rPr>
              <a:t> </a:t>
            </a:r>
            <a:r>
              <a:rPr lang="en-GB" sz="2001" spc="-36" dirty="0">
                <a:solidFill>
                  <a:srgbClr val="5C013F"/>
                </a:solidFill>
                <a:latin typeface="Sharp Grotesk Book"/>
                <a:cs typeface="Sharp Grotesk Book"/>
              </a:rPr>
              <a:t>preferably,</a:t>
            </a:r>
            <a:r>
              <a:rPr lang="en-GB" sz="2001" spc="-55" dirty="0">
                <a:solidFill>
                  <a:srgbClr val="5C013F"/>
                </a:solidFill>
                <a:latin typeface="Sharp Grotesk Book"/>
                <a:cs typeface="Sharp Grotesk Book"/>
              </a:rPr>
              <a:t> </a:t>
            </a:r>
            <a:r>
              <a:rPr lang="en-GB" sz="2001" dirty="0">
                <a:solidFill>
                  <a:srgbClr val="5C013F"/>
                </a:solidFill>
                <a:latin typeface="Sharp Grotesk Book"/>
                <a:cs typeface="Sharp Grotesk Book"/>
              </a:rPr>
              <a:t>a</a:t>
            </a:r>
            <a:r>
              <a:rPr lang="en-GB" sz="2001" spc="-61" dirty="0">
                <a:solidFill>
                  <a:srgbClr val="5C013F"/>
                </a:solidFill>
                <a:latin typeface="Sharp Grotesk Book"/>
                <a:cs typeface="Sharp Grotesk Book"/>
              </a:rPr>
              <a:t> </a:t>
            </a:r>
            <a:r>
              <a:rPr lang="en-GB" sz="2001" spc="-12" dirty="0">
                <a:solidFill>
                  <a:srgbClr val="5C013F"/>
                </a:solidFill>
                <a:latin typeface="Sharp Grotesk Book"/>
                <a:cs typeface="Sharp Grotesk Book"/>
              </a:rPr>
              <a:t>chaperone.</a:t>
            </a:r>
            <a:endParaRPr lang="en-GB" sz="2001" dirty="0">
              <a:latin typeface="Sharp Grotesk Medium"/>
              <a:cs typeface="Sharp Grotesk Medium"/>
            </a:endParaRPr>
          </a:p>
        </p:txBody>
      </p:sp>
      <p:pic>
        <p:nvPicPr>
          <p:cNvPr id="2" name="Graphic 2">
            <a:extLst>
              <a:ext uri="{FF2B5EF4-FFF2-40B4-BE49-F238E27FC236}">
                <a16:creationId xmlns:a16="http://schemas.microsoft.com/office/drawing/2014/main" id="{2805DB2C-2E80-DB3F-9A2A-464B53A8775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EE854CA3-231C-BA49-D357-48D08EDA92A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4442" t="-3" r="10488" b="-3"/>
          <a:stretch/>
        </p:blipFill>
        <p:spPr>
          <a:xfrm>
            <a:off x="8939214" y="0"/>
            <a:ext cx="15443999" cy="13716710"/>
          </a:xfrm>
        </p:spPr>
      </p:pic>
      <p:sp>
        <p:nvSpPr>
          <p:cNvPr id="11" name="object 11"/>
          <p:cNvSpPr txBox="1"/>
          <p:nvPr/>
        </p:nvSpPr>
        <p:spPr>
          <a:xfrm>
            <a:off x="23507906" y="650028"/>
            <a:ext cx="179440" cy="291711"/>
          </a:xfrm>
          <a:prstGeom prst="rect">
            <a:avLst/>
          </a:prstGeom>
        </p:spPr>
        <p:txBody>
          <a:bodyPr vert="horz" wrap="square" lIns="0" tIns="20793" rIns="0" bIns="0" rtlCol="0">
            <a:spAutoFit/>
          </a:bodyPr>
          <a:lstStyle/>
          <a:p>
            <a:pPr marL="15403">
              <a:spcBef>
                <a:spcPts val="164"/>
              </a:spcBef>
            </a:pPr>
            <a:r>
              <a:rPr sz="1759" spc="24" dirty="0">
                <a:solidFill>
                  <a:srgbClr val="5C013F"/>
                </a:solidFill>
                <a:latin typeface="Sharp Grotesk Book"/>
                <a:cs typeface="Sharp Grotesk Book"/>
              </a:rPr>
              <a:t>4</a:t>
            </a:r>
            <a:endParaRPr sz="1759">
              <a:latin typeface="Sharp Grotesk Book"/>
              <a:cs typeface="Sharp Grotesk Book"/>
            </a:endParaRPr>
          </a:p>
        </p:txBody>
      </p:sp>
      <p:sp>
        <p:nvSpPr>
          <p:cNvPr id="5" name="object 3">
            <a:extLst>
              <a:ext uri="{FF2B5EF4-FFF2-40B4-BE49-F238E27FC236}">
                <a16:creationId xmlns:a16="http://schemas.microsoft.com/office/drawing/2014/main" id="{D2A00CE6-420F-A08C-0251-E7FF0F8CBA0B}"/>
              </a:ext>
            </a:extLst>
          </p:cNvPr>
          <p:cNvSpPr txBox="1"/>
          <p:nvPr/>
        </p:nvSpPr>
        <p:spPr>
          <a:xfrm>
            <a:off x="898994" y="5724407"/>
            <a:ext cx="7143718" cy="7091593"/>
          </a:xfrm>
          <a:prstGeom prst="rect">
            <a:avLst/>
          </a:prstGeom>
        </p:spPr>
        <p:txBody>
          <a:bodyPr vert="horz" wrap="square" lIns="0" tIns="0" rIns="0" bIns="0" rtlCol="0">
            <a:spAutoFit/>
          </a:bodyPr>
          <a:lstStyle/>
          <a:p>
            <a:pPr marL="15403" marR="6931" algn="just">
              <a:lnSpc>
                <a:spcPct val="116599"/>
              </a:lnSpc>
              <a:spcBef>
                <a:spcPts val="121"/>
              </a:spcBef>
            </a:pPr>
            <a:r>
              <a:rPr lang="en-GB" sz="2001" dirty="0">
                <a:solidFill>
                  <a:srgbClr val="5C013F"/>
                </a:solidFill>
                <a:latin typeface="Sharp Grotesk Book"/>
                <a:cs typeface="Sharp Grotesk Book"/>
              </a:rPr>
              <a:t>While</a:t>
            </a:r>
            <a:r>
              <a:rPr lang="en-GB" sz="2001" spc="18" dirty="0">
                <a:solidFill>
                  <a:srgbClr val="5C013F"/>
                </a:solidFill>
                <a:latin typeface="Sharp Grotesk Book"/>
                <a:cs typeface="Sharp Grotesk Book"/>
              </a:rPr>
              <a:t>  </a:t>
            </a:r>
            <a:r>
              <a:rPr lang="en-GB" sz="2001" dirty="0">
                <a:solidFill>
                  <a:srgbClr val="5C013F"/>
                </a:solidFill>
                <a:latin typeface="Sharp Grotesk Book"/>
                <a:cs typeface="Sharp Grotesk Book"/>
              </a:rPr>
              <a:t>working</a:t>
            </a:r>
            <a:r>
              <a:rPr lang="en-GB" sz="2001" spc="18" dirty="0">
                <a:solidFill>
                  <a:srgbClr val="5C013F"/>
                </a:solidFill>
                <a:latin typeface="Sharp Grotesk Book"/>
                <a:cs typeface="Sharp Grotesk Book"/>
              </a:rPr>
              <a:t>  </a:t>
            </a:r>
            <a:r>
              <a:rPr lang="en-GB" sz="2001" dirty="0">
                <a:solidFill>
                  <a:srgbClr val="5C013F"/>
                </a:solidFill>
                <a:latin typeface="Sharp Grotesk Book"/>
                <a:cs typeface="Sharp Grotesk Book"/>
              </a:rPr>
              <a:t>on</a:t>
            </a:r>
            <a:r>
              <a:rPr lang="en-GB" sz="2001" spc="18" dirty="0">
                <a:solidFill>
                  <a:srgbClr val="5C013F"/>
                </a:solidFill>
                <a:latin typeface="Sharp Grotesk Book"/>
                <a:cs typeface="Sharp Grotesk Book"/>
              </a:rPr>
              <a:t>  </a:t>
            </a:r>
            <a:r>
              <a:rPr lang="en-GB" sz="2001" dirty="0">
                <a:solidFill>
                  <a:srgbClr val="5C013F"/>
                </a:solidFill>
                <a:latin typeface="Sharp Grotesk Book"/>
                <a:cs typeface="Sharp Grotesk Book"/>
              </a:rPr>
              <a:t>productions</a:t>
            </a:r>
            <a:r>
              <a:rPr lang="en-GB" sz="2001" spc="18"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18" dirty="0">
                <a:solidFill>
                  <a:srgbClr val="5C013F"/>
                </a:solidFill>
                <a:latin typeface="Sharp Grotesk Book"/>
                <a:cs typeface="Sharp Grotesk Book"/>
              </a:rPr>
              <a:t>  </a:t>
            </a:r>
            <a:r>
              <a:rPr lang="en-GB" sz="2001" dirty="0">
                <a:solidFill>
                  <a:srgbClr val="5C013F"/>
                </a:solidFill>
                <a:latin typeface="Sharp Grotesk Book"/>
                <a:cs typeface="Sharp Grotesk Book"/>
              </a:rPr>
              <a:t>will</a:t>
            </a:r>
            <a:r>
              <a:rPr lang="en-GB" sz="2001" spc="18" dirty="0">
                <a:solidFill>
                  <a:srgbClr val="5C013F"/>
                </a:solidFill>
                <a:latin typeface="Sharp Grotesk Book"/>
                <a:cs typeface="Sharp Grotesk Book"/>
              </a:rPr>
              <a:t>  </a:t>
            </a:r>
            <a:r>
              <a:rPr lang="en-GB" sz="2001" dirty="0">
                <a:solidFill>
                  <a:srgbClr val="5C013F"/>
                </a:solidFill>
                <a:latin typeface="Sharp Grotesk Book"/>
                <a:cs typeface="Sharp Grotesk Book"/>
              </a:rPr>
              <a:t>come</a:t>
            </a:r>
            <a:r>
              <a:rPr lang="en-GB" sz="2001" spc="18" dirty="0">
                <a:solidFill>
                  <a:srgbClr val="5C013F"/>
                </a:solidFill>
                <a:latin typeface="Sharp Grotesk Book"/>
                <a:cs typeface="Sharp Grotesk Book"/>
              </a:rPr>
              <a:t>  </a:t>
            </a:r>
            <a:r>
              <a:rPr lang="en-GB" sz="2001" spc="-24" dirty="0">
                <a:solidFill>
                  <a:srgbClr val="5C013F"/>
                </a:solidFill>
                <a:latin typeface="Sharp Grotesk Book"/>
                <a:cs typeface="Sharp Grotesk Book"/>
              </a:rPr>
              <a:t>into </a:t>
            </a:r>
            <a:r>
              <a:rPr lang="en-GB" sz="2001" dirty="0">
                <a:solidFill>
                  <a:srgbClr val="5C013F"/>
                </a:solidFill>
                <a:latin typeface="Sharp Grotesk Book"/>
                <a:cs typeface="Sharp Grotesk Book"/>
              </a:rPr>
              <a:t>contact</a:t>
            </a:r>
            <a:r>
              <a:rPr lang="en-GB" sz="2001" spc="273" dirty="0">
                <a:solidFill>
                  <a:srgbClr val="5C013F"/>
                </a:solidFill>
                <a:latin typeface="Sharp Grotesk Book"/>
                <a:cs typeface="Sharp Grotesk Book"/>
              </a:rPr>
              <a:t>  </a:t>
            </a:r>
            <a:r>
              <a:rPr lang="en-GB" sz="2001" dirty="0">
                <a:solidFill>
                  <a:srgbClr val="5C013F"/>
                </a:solidFill>
                <a:latin typeface="Sharp Grotesk Book"/>
                <a:cs typeface="Sharp Grotesk Book"/>
              </a:rPr>
              <a:t>with</a:t>
            </a:r>
            <a:r>
              <a:rPr lang="en-GB" sz="2001" spc="273"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273"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pertaining</a:t>
            </a:r>
            <a:r>
              <a:rPr lang="en-GB" sz="2001" spc="273"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273" dirty="0">
                <a:solidFill>
                  <a:srgbClr val="5C013F"/>
                </a:solidFill>
                <a:latin typeface="Sharp Grotesk Book"/>
                <a:cs typeface="Sharp Grotesk Book"/>
              </a:rPr>
              <a:t>  </a:t>
            </a:r>
            <a:r>
              <a:rPr lang="en-GB" sz="2001" spc="-24" dirty="0">
                <a:solidFill>
                  <a:srgbClr val="5C013F"/>
                </a:solidFill>
                <a:latin typeface="Sharp Grotesk Book"/>
                <a:cs typeface="Sharp Grotesk Book"/>
              </a:rPr>
              <a:t>cast, </a:t>
            </a:r>
            <a:r>
              <a:rPr lang="en-GB" sz="2001" dirty="0">
                <a:solidFill>
                  <a:srgbClr val="5C013F"/>
                </a:solidFill>
                <a:latin typeface="Sharp Grotesk Book"/>
                <a:cs typeface="Sharp Grotesk Book"/>
              </a:rPr>
              <a:t>(potential)</a:t>
            </a:r>
            <a:r>
              <a:rPr lang="en-GB" sz="2001" spc="412" dirty="0">
                <a:solidFill>
                  <a:srgbClr val="5C013F"/>
                </a:solidFill>
                <a:latin typeface="Sharp Grotesk Book"/>
                <a:cs typeface="Sharp Grotesk Book"/>
              </a:rPr>
              <a:t> </a:t>
            </a:r>
            <a:r>
              <a:rPr lang="en-GB" sz="2001" dirty="0">
                <a:solidFill>
                  <a:srgbClr val="5C013F"/>
                </a:solidFill>
                <a:latin typeface="Sharp Grotesk Book"/>
                <a:cs typeface="Sharp Grotesk Book"/>
              </a:rPr>
              <a:t>participants</a:t>
            </a:r>
            <a:r>
              <a:rPr lang="en-GB" sz="2001" spc="418"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418" dirty="0">
                <a:solidFill>
                  <a:srgbClr val="5C013F"/>
                </a:solidFill>
                <a:latin typeface="Sharp Grotesk Book"/>
                <a:cs typeface="Sharp Grotesk Book"/>
              </a:rPr>
              <a:t> </a:t>
            </a:r>
            <a:r>
              <a:rPr lang="en-GB" sz="2001" dirty="0">
                <a:solidFill>
                  <a:srgbClr val="5C013F"/>
                </a:solidFill>
                <a:latin typeface="Sharp Grotesk Book"/>
                <a:cs typeface="Sharp Grotesk Book"/>
              </a:rPr>
              <a:t>crew.</a:t>
            </a:r>
            <a:r>
              <a:rPr lang="en-GB" sz="2001" spc="418"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418"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412" dirty="0">
                <a:solidFill>
                  <a:srgbClr val="5C013F"/>
                </a:solidFill>
                <a:latin typeface="Sharp Grotesk Book"/>
                <a:cs typeface="Sharp Grotesk Book"/>
              </a:rPr>
              <a:t> </a:t>
            </a:r>
            <a:r>
              <a:rPr lang="en-GB" sz="2001" spc="-30" dirty="0">
                <a:solidFill>
                  <a:srgbClr val="5C013F"/>
                </a:solidFill>
                <a:latin typeface="Sharp Grotesk Book"/>
                <a:cs typeface="Sharp Grotesk Book"/>
              </a:rPr>
              <a:t>is </a:t>
            </a:r>
            <a:r>
              <a:rPr lang="en-GB" sz="2001" dirty="0">
                <a:solidFill>
                  <a:srgbClr val="5C013F"/>
                </a:solidFill>
                <a:latin typeface="Sharp Grotesk Book"/>
                <a:cs typeface="Sharp Grotesk Book"/>
              </a:rPr>
              <a:t>information</a:t>
            </a:r>
            <a:r>
              <a:rPr lang="en-GB" sz="2001" spc="557" dirty="0">
                <a:solidFill>
                  <a:srgbClr val="5C013F"/>
                </a:solidFill>
                <a:latin typeface="Sharp Grotesk Book"/>
                <a:cs typeface="Sharp Grotesk Book"/>
              </a:rPr>
              <a:t> </a:t>
            </a:r>
            <a:r>
              <a:rPr lang="en-GB" sz="2001" dirty="0">
                <a:solidFill>
                  <a:srgbClr val="5C013F"/>
                </a:solidFill>
                <a:latin typeface="Sharp Grotesk Book"/>
                <a:cs typeface="Sharp Grotesk Book"/>
              </a:rPr>
              <a:t>relating</a:t>
            </a:r>
            <a:r>
              <a:rPr lang="en-GB" sz="2001" spc="564"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564" dirty="0">
                <a:solidFill>
                  <a:srgbClr val="5C013F"/>
                </a:solidFill>
                <a:latin typeface="Sharp Grotesk Book"/>
                <a:cs typeface="Sharp Grotesk Book"/>
              </a:rPr>
              <a:t> </a:t>
            </a:r>
            <a:r>
              <a:rPr lang="en-GB" sz="2001" dirty="0">
                <a:solidFill>
                  <a:srgbClr val="5C013F"/>
                </a:solidFill>
                <a:latin typeface="Sharp Grotesk Book"/>
                <a:cs typeface="Sharp Grotesk Book"/>
              </a:rPr>
              <a:t>an</a:t>
            </a:r>
            <a:r>
              <a:rPr lang="en-GB" sz="2001" spc="564" dirty="0">
                <a:solidFill>
                  <a:srgbClr val="5C013F"/>
                </a:solidFill>
                <a:latin typeface="Sharp Grotesk Book"/>
                <a:cs typeface="Sharp Grotesk Book"/>
              </a:rPr>
              <a:t> </a:t>
            </a:r>
            <a:r>
              <a:rPr lang="en-GB" sz="2001" dirty="0">
                <a:solidFill>
                  <a:srgbClr val="5C013F"/>
                </a:solidFill>
                <a:latin typeface="Sharp Grotesk Book"/>
                <a:cs typeface="Sharp Grotesk Book"/>
              </a:rPr>
              <a:t>identified</a:t>
            </a:r>
            <a:r>
              <a:rPr lang="en-GB" sz="2001" spc="564"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564" dirty="0">
                <a:solidFill>
                  <a:srgbClr val="5C013F"/>
                </a:solidFill>
                <a:latin typeface="Sharp Grotesk Book"/>
                <a:cs typeface="Sharp Grotesk Book"/>
              </a:rPr>
              <a:t> </a:t>
            </a:r>
            <a:r>
              <a:rPr lang="en-GB" sz="2001" spc="-12" dirty="0">
                <a:solidFill>
                  <a:srgbClr val="5C013F"/>
                </a:solidFill>
                <a:latin typeface="Sharp Grotesk Book"/>
                <a:cs typeface="Sharp Grotesk Book"/>
              </a:rPr>
              <a:t>identifiable </a:t>
            </a:r>
            <a:r>
              <a:rPr lang="en-GB" sz="2001" dirty="0">
                <a:solidFill>
                  <a:srgbClr val="5C013F"/>
                </a:solidFill>
                <a:latin typeface="Sharp Grotesk Book"/>
                <a:cs typeface="Sharp Grotesk Book"/>
              </a:rPr>
              <a:t>individual.</a:t>
            </a:r>
            <a:r>
              <a:rPr lang="en-GB" sz="2001" spc="303"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308"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303" dirty="0">
                <a:solidFill>
                  <a:srgbClr val="5C013F"/>
                </a:solidFill>
                <a:latin typeface="Sharp Grotesk Book"/>
                <a:cs typeface="Sharp Grotesk Book"/>
              </a:rPr>
              <a:t> </a:t>
            </a:r>
            <a:r>
              <a:rPr lang="en-GB" sz="2001" dirty="0">
                <a:solidFill>
                  <a:srgbClr val="5C013F"/>
                </a:solidFill>
                <a:latin typeface="Sharp Grotesk Book"/>
                <a:cs typeface="Sharp Grotesk Book"/>
              </a:rPr>
              <a:t>includes</a:t>
            </a:r>
            <a:r>
              <a:rPr lang="en-GB" sz="2001" spc="308" dirty="0">
                <a:solidFill>
                  <a:srgbClr val="5C013F"/>
                </a:solidFill>
                <a:latin typeface="Sharp Grotesk Book"/>
                <a:cs typeface="Sharp Grotesk Book"/>
              </a:rPr>
              <a:t> </a:t>
            </a:r>
            <a:r>
              <a:rPr lang="en-GB" sz="2001" dirty="0">
                <a:solidFill>
                  <a:srgbClr val="5C013F"/>
                </a:solidFill>
                <a:latin typeface="Sharp Grotesk Book"/>
                <a:cs typeface="Sharp Grotesk Book"/>
              </a:rPr>
              <a:t>a</a:t>
            </a:r>
            <a:r>
              <a:rPr lang="en-GB" sz="2001" spc="303" dirty="0">
                <a:solidFill>
                  <a:srgbClr val="5C013F"/>
                </a:solidFill>
                <a:latin typeface="Sharp Grotesk Book"/>
                <a:cs typeface="Sharp Grotesk Book"/>
              </a:rPr>
              <a:t> </a:t>
            </a:r>
            <a:r>
              <a:rPr lang="en-GB" sz="2001" dirty="0">
                <a:solidFill>
                  <a:srgbClr val="5C013F"/>
                </a:solidFill>
                <a:latin typeface="Sharp Grotesk Book"/>
                <a:cs typeface="Sharp Grotesk Book"/>
              </a:rPr>
              <a:t>broad</a:t>
            </a:r>
            <a:r>
              <a:rPr lang="en-GB" sz="2001" spc="308" dirty="0">
                <a:solidFill>
                  <a:srgbClr val="5C013F"/>
                </a:solidFill>
                <a:latin typeface="Sharp Grotesk Book"/>
                <a:cs typeface="Sharp Grotesk Book"/>
              </a:rPr>
              <a:t> </a:t>
            </a:r>
            <a:r>
              <a:rPr lang="en-GB" sz="2001" dirty="0">
                <a:solidFill>
                  <a:srgbClr val="5C013F"/>
                </a:solidFill>
                <a:latin typeface="Sharp Grotesk Book"/>
                <a:cs typeface="Sharp Grotesk Book"/>
              </a:rPr>
              <a:t>range</a:t>
            </a:r>
            <a:r>
              <a:rPr lang="en-GB" sz="2001" spc="303" dirty="0">
                <a:solidFill>
                  <a:srgbClr val="5C013F"/>
                </a:solidFill>
                <a:latin typeface="Sharp Grotesk Book"/>
                <a:cs typeface="Sharp Grotesk Book"/>
              </a:rPr>
              <a:t> </a:t>
            </a:r>
            <a:r>
              <a:rPr lang="en-GB" sz="2001" spc="-30" dirty="0">
                <a:solidFill>
                  <a:srgbClr val="5C013F"/>
                </a:solidFill>
                <a:latin typeface="Sharp Grotesk Book"/>
                <a:cs typeface="Sharp Grotesk Book"/>
              </a:rPr>
              <a:t>of </a:t>
            </a:r>
            <a:r>
              <a:rPr lang="en-GB" sz="2001" spc="-12" dirty="0">
                <a:solidFill>
                  <a:srgbClr val="5C013F"/>
                </a:solidFill>
                <a:latin typeface="Sharp Grotesk Book"/>
                <a:cs typeface="Sharp Grotesk Book"/>
              </a:rPr>
              <a:t>information</a:t>
            </a:r>
            <a:r>
              <a:rPr lang="en-GB" sz="2001" spc="-73" dirty="0">
                <a:solidFill>
                  <a:srgbClr val="5C013F"/>
                </a:solidFill>
                <a:latin typeface="Sharp Grotesk Book"/>
                <a:cs typeface="Sharp Grotesk Book"/>
              </a:rPr>
              <a:t> </a:t>
            </a:r>
            <a:r>
              <a:rPr lang="en-GB" sz="2001" spc="-12" dirty="0">
                <a:solidFill>
                  <a:srgbClr val="5C013F"/>
                </a:solidFill>
                <a:latin typeface="Sharp Grotesk Book"/>
                <a:cs typeface="Sharp Grotesk Book"/>
              </a:rPr>
              <a:t>including:</a:t>
            </a:r>
          </a:p>
          <a:p>
            <a:pPr marL="472088" marR="6161" indent="-457456" algn="just">
              <a:lnSpc>
                <a:spcPct val="116599"/>
              </a:lnSpc>
              <a:spcBef>
                <a:spcPts val="1601"/>
              </a:spcBef>
              <a:buSzPct val="125000"/>
              <a:buBlip>
                <a:blip r:embed="rId3"/>
              </a:buBlip>
              <a:tabLst>
                <a:tab pos="472088" algn="l"/>
              </a:tabLst>
            </a:pPr>
            <a:r>
              <a:rPr lang="en-GB" sz="2001" dirty="0">
                <a:solidFill>
                  <a:srgbClr val="5C013F"/>
                </a:solidFill>
                <a:latin typeface="Sharp Grotesk Book"/>
                <a:cs typeface="Sharp Grotesk Book"/>
              </a:rPr>
              <a:t>Name, address, email address, phone number, marital status, hobbies, family situation, etc.</a:t>
            </a:r>
          </a:p>
          <a:p>
            <a:pPr marL="472088" marR="6161" indent="-457456" algn="just">
              <a:lnSpc>
                <a:spcPct val="116599"/>
              </a:lnSpc>
              <a:spcBef>
                <a:spcPts val="1601"/>
              </a:spcBef>
              <a:buSzPct val="125000"/>
              <a:buBlip>
                <a:blip r:embed="rId3"/>
              </a:buBlip>
              <a:tabLst>
                <a:tab pos="472088" algn="l"/>
              </a:tabLst>
            </a:pPr>
            <a:r>
              <a:rPr lang="en-GB" sz="2001" dirty="0">
                <a:solidFill>
                  <a:srgbClr val="5C013F"/>
                </a:solidFill>
                <a:latin typeface="Sharp Grotesk Book"/>
                <a:cs typeface="Sharp Grotesk Book"/>
              </a:rPr>
              <a:t>“Sensitive  data”  includes  information  about  an individual’s racial or ethnic origin, political opinion, religious beliefs, sexual orientation, sex life, health or biometric data, criminal records, or other data of a highly personal nature.</a:t>
            </a:r>
          </a:p>
          <a:p>
            <a:pPr marL="14632" marR="6161" algn="just">
              <a:lnSpc>
                <a:spcPct val="116599"/>
              </a:lnSpc>
              <a:spcBef>
                <a:spcPts val="1601"/>
              </a:spcBef>
              <a:buSzPct val="125000"/>
              <a:tabLst>
                <a:tab pos="472088" algn="l"/>
              </a:tabLst>
            </a:pPr>
            <a:r>
              <a:rPr lang="en-GB" sz="2001" dirty="0">
                <a:solidFill>
                  <a:srgbClr val="5C013F"/>
                </a:solidFill>
                <a:latin typeface="Sharp Grotesk Book"/>
                <a:cs typeface="Sharp Grotesk Book"/>
              </a:rPr>
              <a:t>Information</a:t>
            </a:r>
            <a:r>
              <a:rPr lang="en-GB" sz="2001" spc="158" dirty="0">
                <a:solidFill>
                  <a:srgbClr val="5C013F"/>
                </a:solidFill>
                <a:latin typeface="Sharp Grotesk Book"/>
                <a:cs typeface="Sharp Grotesk Book"/>
              </a:rPr>
              <a:t> </a:t>
            </a:r>
            <a:r>
              <a:rPr lang="en-GB" sz="2001" dirty="0">
                <a:solidFill>
                  <a:srgbClr val="5C013F"/>
                </a:solidFill>
                <a:latin typeface="Sharp Grotesk Book"/>
                <a:cs typeface="Sharp Grotesk Book"/>
              </a:rPr>
              <a:t>about</a:t>
            </a:r>
            <a:r>
              <a:rPr lang="en-GB" sz="2001" spc="158" dirty="0">
                <a:solidFill>
                  <a:srgbClr val="5C013F"/>
                </a:solidFill>
                <a:latin typeface="Sharp Grotesk Book"/>
                <a:cs typeface="Sharp Grotesk Book"/>
              </a:rPr>
              <a:t> </a:t>
            </a:r>
            <a:r>
              <a:rPr lang="en-GB" sz="2001" dirty="0">
                <a:solidFill>
                  <a:srgbClr val="5C013F"/>
                </a:solidFill>
                <a:latin typeface="Sharp Grotesk Book"/>
                <a:cs typeface="Sharp Grotesk Book"/>
              </a:rPr>
              <a:t>children</a:t>
            </a:r>
            <a:r>
              <a:rPr lang="en-GB" sz="2001" spc="158" dirty="0">
                <a:solidFill>
                  <a:srgbClr val="5C013F"/>
                </a:solidFill>
                <a:latin typeface="Sharp Grotesk Book"/>
                <a:cs typeface="Sharp Grotesk Book"/>
              </a:rPr>
              <a:t> </a:t>
            </a:r>
            <a:r>
              <a:rPr lang="en-GB" sz="2001" dirty="0">
                <a:solidFill>
                  <a:srgbClr val="5C013F"/>
                </a:solidFill>
                <a:latin typeface="Sharp Grotesk Book"/>
                <a:cs typeface="Sharp Grotesk Book"/>
              </a:rPr>
              <a:t>is</a:t>
            </a:r>
            <a:r>
              <a:rPr lang="en-GB" sz="2001" spc="164" dirty="0">
                <a:solidFill>
                  <a:srgbClr val="5C013F"/>
                </a:solidFill>
                <a:latin typeface="Sharp Grotesk Book"/>
                <a:cs typeface="Sharp Grotesk Book"/>
              </a:rPr>
              <a:t> </a:t>
            </a:r>
            <a:r>
              <a:rPr lang="en-GB" sz="2001" dirty="0">
                <a:solidFill>
                  <a:srgbClr val="5C013F"/>
                </a:solidFill>
                <a:latin typeface="Sharp Grotesk Book"/>
                <a:cs typeface="Sharp Grotesk Book"/>
              </a:rPr>
              <a:t>also</a:t>
            </a:r>
            <a:r>
              <a:rPr lang="en-GB" sz="2001" spc="158" dirty="0">
                <a:solidFill>
                  <a:srgbClr val="5C013F"/>
                </a:solidFill>
                <a:latin typeface="Sharp Grotesk Book"/>
                <a:cs typeface="Sharp Grotesk Book"/>
              </a:rPr>
              <a:t> </a:t>
            </a:r>
            <a:r>
              <a:rPr lang="en-GB" sz="2001" dirty="0">
                <a:solidFill>
                  <a:srgbClr val="5C013F"/>
                </a:solidFill>
                <a:latin typeface="Sharp Grotesk Book"/>
                <a:cs typeface="Sharp Grotesk Book"/>
              </a:rPr>
              <a:t>considered</a:t>
            </a:r>
            <a:r>
              <a:rPr lang="en-GB" sz="2001" spc="158"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164" dirty="0">
                <a:solidFill>
                  <a:srgbClr val="5C013F"/>
                </a:solidFill>
                <a:latin typeface="Sharp Grotesk Book"/>
                <a:cs typeface="Sharp Grotesk Book"/>
              </a:rPr>
              <a:t> </a:t>
            </a:r>
            <a:r>
              <a:rPr lang="en-GB" sz="2001" spc="-30" dirty="0">
                <a:solidFill>
                  <a:srgbClr val="5C013F"/>
                </a:solidFill>
                <a:latin typeface="Sharp Grotesk Book"/>
                <a:cs typeface="Sharp Grotesk Book"/>
              </a:rPr>
              <a:t>be </a:t>
            </a:r>
            <a:r>
              <a:rPr lang="en-GB" sz="2001" dirty="0">
                <a:solidFill>
                  <a:srgbClr val="5C013F"/>
                </a:solidFill>
                <a:latin typeface="Sharp Grotesk Book"/>
                <a:cs typeface="Sharp Grotesk Book"/>
              </a:rPr>
              <a:t>sensitive</a:t>
            </a:r>
            <a:r>
              <a:rPr lang="en-GB" sz="2001" spc="546"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546" dirty="0">
                <a:solidFill>
                  <a:srgbClr val="5C013F"/>
                </a:solidFill>
                <a:latin typeface="Sharp Grotesk Book"/>
                <a:cs typeface="Sharp Grotesk Book"/>
              </a:rPr>
              <a:t> </a:t>
            </a:r>
            <a:r>
              <a:rPr lang="en-GB" sz="2001" dirty="0">
                <a:solidFill>
                  <a:srgbClr val="5C013F"/>
                </a:solidFill>
                <a:latin typeface="Sharp Grotesk Book"/>
                <a:cs typeface="Sharp Grotesk Book"/>
              </a:rPr>
              <a:t>we</a:t>
            </a:r>
            <a:r>
              <a:rPr lang="en-GB" sz="2001" spc="546" dirty="0">
                <a:solidFill>
                  <a:srgbClr val="5C013F"/>
                </a:solidFill>
                <a:latin typeface="Sharp Grotesk Book"/>
                <a:cs typeface="Sharp Grotesk Book"/>
              </a:rPr>
              <a:t> </a:t>
            </a:r>
            <a:r>
              <a:rPr lang="en-GB" sz="2001" dirty="0">
                <a:solidFill>
                  <a:srgbClr val="5C013F"/>
                </a:solidFill>
                <a:latin typeface="Sharp Grotesk Book"/>
                <a:cs typeface="Sharp Grotesk Book"/>
              </a:rPr>
              <a:t>must</a:t>
            </a:r>
            <a:r>
              <a:rPr lang="en-GB" sz="2001" spc="546" dirty="0">
                <a:solidFill>
                  <a:srgbClr val="5C013F"/>
                </a:solidFill>
                <a:latin typeface="Sharp Grotesk Book"/>
                <a:cs typeface="Sharp Grotesk Book"/>
              </a:rPr>
              <a:t> </a:t>
            </a:r>
            <a:r>
              <a:rPr lang="en-GB" sz="2001" dirty="0">
                <a:solidFill>
                  <a:srgbClr val="5C013F"/>
                </a:solidFill>
                <a:latin typeface="Sharp Grotesk Book"/>
                <a:cs typeface="Sharp Grotesk Book"/>
              </a:rPr>
              <a:t>take</a:t>
            </a:r>
            <a:r>
              <a:rPr lang="en-GB" sz="2001" spc="546" dirty="0">
                <a:solidFill>
                  <a:srgbClr val="5C013F"/>
                </a:solidFill>
                <a:latin typeface="Sharp Grotesk Book"/>
                <a:cs typeface="Sharp Grotesk Book"/>
              </a:rPr>
              <a:t> </a:t>
            </a:r>
            <a:r>
              <a:rPr lang="en-GB" sz="2001" dirty="0">
                <a:solidFill>
                  <a:srgbClr val="5C013F"/>
                </a:solidFill>
                <a:latin typeface="Sharp Grotesk Book"/>
                <a:cs typeface="Sharp Grotesk Book"/>
              </a:rPr>
              <a:t>extra</a:t>
            </a:r>
            <a:r>
              <a:rPr lang="en-GB" sz="2001" spc="546" dirty="0">
                <a:solidFill>
                  <a:srgbClr val="5C013F"/>
                </a:solidFill>
                <a:latin typeface="Sharp Grotesk Book"/>
                <a:cs typeface="Sharp Grotesk Book"/>
              </a:rPr>
              <a:t> </a:t>
            </a:r>
            <a:r>
              <a:rPr lang="en-GB" sz="2001" dirty="0">
                <a:solidFill>
                  <a:srgbClr val="5C013F"/>
                </a:solidFill>
                <a:latin typeface="Sharp Grotesk Book"/>
                <a:cs typeface="Sharp Grotesk Book"/>
              </a:rPr>
              <a:t>care</a:t>
            </a:r>
            <a:r>
              <a:rPr lang="en-GB" sz="2001" spc="546"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546" dirty="0">
                <a:solidFill>
                  <a:srgbClr val="5C013F"/>
                </a:solidFill>
                <a:latin typeface="Sharp Grotesk Book"/>
                <a:cs typeface="Sharp Grotesk Book"/>
              </a:rPr>
              <a:t> </a:t>
            </a:r>
            <a:r>
              <a:rPr lang="en-GB" sz="2001" spc="-12" dirty="0">
                <a:solidFill>
                  <a:srgbClr val="5C013F"/>
                </a:solidFill>
                <a:latin typeface="Sharp Grotesk Book"/>
                <a:cs typeface="Sharp Grotesk Book"/>
              </a:rPr>
              <a:t>ensure </a:t>
            </a:r>
            <a:r>
              <a:rPr lang="en-GB" sz="2001" dirty="0">
                <a:solidFill>
                  <a:srgbClr val="5C013F"/>
                </a:solidFill>
                <a:latin typeface="Sharp Grotesk Book"/>
                <a:cs typeface="Sharp Grotesk Book"/>
              </a:rPr>
              <a:t>confidentiality</a:t>
            </a:r>
            <a:r>
              <a:rPr lang="en-GB" sz="2001" spc="24"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24" dirty="0">
                <a:solidFill>
                  <a:srgbClr val="5C013F"/>
                </a:solidFill>
                <a:latin typeface="Sharp Grotesk Book"/>
                <a:cs typeface="Sharp Grotesk Book"/>
              </a:rPr>
              <a:t>  </a:t>
            </a:r>
            <a:r>
              <a:rPr lang="en-GB" sz="2001" dirty="0">
                <a:solidFill>
                  <a:srgbClr val="5C013F"/>
                </a:solidFill>
                <a:latin typeface="Sharp Grotesk Book"/>
                <a:cs typeface="Sharp Grotesk Book"/>
              </a:rPr>
              <a:t>security.</a:t>
            </a:r>
            <a:r>
              <a:rPr lang="en-GB" sz="2001" spc="24" dirty="0">
                <a:solidFill>
                  <a:srgbClr val="5C013F"/>
                </a:solidFill>
                <a:latin typeface="Sharp Grotesk Book"/>
                <a:cs typeface="Sharp Grotesk Book"/>
              </a:rPr>
              <a:t>  </a:t>
            </a:r>
            <a:r>
              <a:rPr lang="en-GB" sz="2001" u="sng" dirty="0">
                <a:solidFill>
                  <a:srgbClr val="FF4370"/>
                </a:solidFill>
                <a:uFill>
                  <a:solidFill>
                    <a:srgbClr val="FF4370"/>
                  </a:solidFill>
                </a:uFill>
                <a:latin typeface="Sharp Grotesk Book"/>
                <a:cs typeface="Sharp Grotesk Book"/>
                <a:hlinkClick r:id="rId4">
                  <a:extLst>
                    <a:ext uri="{A12FA001-AC4F-418D-AE19-62706E023703}">
                      <ahyp:hlinkClr xmlns:ahyp="http://schemas.microsoft.com/office/drawing/2018/hyperlinkcolor" val="tx"/>
                    </a:ext>
                  </a:extLst>
                </a:hlinkClick>
              </a:rPr>
              <a:t>Please</a:t>
            </a:r>
            <a:r>
              <a:rPr lang="en-GB" sz="2001" u="sng" spc="24" dirty="0">
                <a:solidFill>
                  <a:srgbClr val="FF4370"/>
                </a:solidFill>
                <a:uFill>
                  <a:solidFill>
                    <a:srgbClr val="FF4370"/>
                  </a:solidFill>
                </a:uFill>
                <a:latin typeface="Sharp Grotesk Book"/>
                <a:cs typeface="Sharp Grotesk Book"/>
                <a:hlinkClick r:id="rId4">
                  <a:extLst>
                    <a:ext uri="{A12FA001-AC4F-418D-AE19-62706E023703}">
                      <ahyp:hlinkClr xmlns:ahyp="http://schemas.microsoft.com/office/drawing/2018/hyperlinkcolor" val="tx"/>
                    </a:ext>
                  </a:extLst>
                </a:hlinkClick>
              </a:rPr>
              <a:t>  </a:t>
            </a:r>
            <a:r>
              <a:rPr lang="en-GB" sz="2001" u="sng" dirty="0">
                <a:solidFill>
                  <a:srgbClr val="FF4370"/>
                </a:solidFill>
                <a:uFill>
                  <a:solidFill>
                    <a:srgbClr val="FF4370"/>
                  </a:solidFill>
                </a:uFill>
                <a:latin typeface="Sharp Grotesk Book"/>
                <a:cs typeface="Sharp Grotesk Book"/>
                <a:hlinkClick r:id="rId4">
                  <a:extLst>
                    <a:ext uri="{A12FA001-AC4F-418D-AE19-62706E023703}">
                      <ahyp:hlinkClr xmlns:ahyp="http://schemas.microsoft.com/office/drawing/2018/hyperlinkcolor" val="tx"/>
                    </a:ext>
                  </a:extLst>
                </a:hlinkClick>
              </a:rPr>
              <a:t>click</a:t>
            </a:r>
            <a:r>
              <a:rPr lang="en-GB" sz="2001" u="sng" spc="24" dirty="0">
                <a:solidFill>
                  <a:srgbClr val="FF4370"/>
                </a:solidFill>
                <a:uFill>
                  <a:solidFill>
                    <a:srgbClr val="FF4370"/>
                  </a:solidFill>
                </a:uFill>
                <a:latin typeface="Sharp Grotesk Book"/>
                <a:cs typeface="Sharp Grotesk Book"/>
                <a:hlinkClick r:id="rId4">
                  <a:extLst>
                    <a:ext uri="{A12FA001-AC4F-418D-AE19-62706E023703}">
                      <ahyp:hlinkClr xmlns:ahyp="http://schemas.microsoft.com/office/drawing/2018/hyperlinkcolor" val="tx"/>
                    </a:ext>
                  </a:extLst>
                </a:hlinkClick>
              </a:rPr>
              <a:t>  </a:t>
            </a:r>
            <a:r>
              <a:rPr lang="en-GB" sz="2001" u="sng" dirty="0">
                <a:solidFill>
                  <a:srgbClr val="FF4370"/>
                </a:solidFill>
                <a:uFill>
                  <a:solidFill>
                    <a:srgbClr val="FF4370"/>
                  </a:solidFill>
                </a:uFill>
                <a:latin typeface="Sharp Grotesk Book"/>
                <a:cs typeface="Sharp Grotesk Book"/>
                <a:hlinkClick r:id="rId4">
                  <a:extLst>
                    <a:ext uri="{A12FA001-AC4F-418D-AE19-62706E023703}">
                      <ahyp:hlinkClr xmlns:ahyp="http://schemas.microsoft.com/office/drawing/2018/hyperlinkcolor" val="tx"/>
                    </a:ext>
                  </a:extLst>
                </a:hlinkClick>
              </a:rPr>
              <a:t>here</a:t>
            </a:r>
            <a:r>
              <a:rPr lang="en-GB" sz="2001" spc="24" dirty="0">
                <a:solidFill>
                  <a:srgbClr val="FF4370"/>
                </a:solidFill>
                <a:latin typeface="Sharp Grotesk Book"/>
                <a:cs typeface="Sharp Grotesk Book"/>
              </a:rPr>
              <a:t>  </a:t>
            </a:r>
            <a:r>
              <a:rPr lang="en-GB" sz="2001" spc="-30" dirty="0">
                <a:solidFill>
                  <a:srgbClr val="5C013F"/>
                </a:solidFill>
                <a:latin typeface="Sharp Grotesk Book"/>
                <a:cs typeface="Sharp Grotesk Book"/>
              </a:rPr>
              <a:t>for </a:t>
            </a:r>
            <a:r>
              <a:rPr lang="en-GB" sz="2001" dirty="0">
                <a:solidFill>
                  <a:srgbClr val="5C013F"/>
                </a:solidFill>
                <a:latin typeface="Sharp Grotesk Book"/>
                <a:cs typeface="Sharp Grotesk Book"/>
              </a:rPr>
              <a:t>a</a:t>
            </a:r>
            <a:r>
              <a:rPr lang="en-GB" sz="2001" spc="352" dirty="0">
                <a:solidFill>
                  <a:srgbClr val="5C013F"/>
                </a:solidFill>
                <a:latin typeface="Sharp Grotesk Book"/>
                <a:cs typeface="Sharp Grotesk Book"/>
              </a:rPr>
              <a:t> </a:t>
            </a:r>
            <a:r>
              <a:rPr lang="en-GB" sz="2001" dirty="0">
                <a:solidFill>
                  <a:srgbClr val="5C013F"/>
                </a:solidFill>
                <a:latin typeface="Sharp Grotesk Book"/>
                <a:cs typeface="Sharp Grotesk Book"/>
              </a:rPr>
              <a:t>Privacy</a:t>
            </a:r>
            <a:r>
              <a:rPr lang="en-GB" sz="2001" spc="352" dirty="0">
                <a:solidFill>
                  <a:srgbClr val="5C013F"/>
                </a:solidFill>
                <a:latin typeface="Sharp Grotesk Book"/>
                <a:cs typeface="Sharp Grotesk Book"/>
              </a:rPr>
              <a:t> </a:t>
            </a:r>
            <a:r>
              <a:rPr lang="en-GB" sz="2001" dirty="0">
                <a:solidFill>
                  <a:srgbClr val="5C013F"/>
                </a:solidFill>
                <a:latin typeface="Sharp Grotesk Book"/>
                <a:cs typeface="Sharp Grotesk Book"/>
              </a:rPr>
              <a:t>Impact</a:t>
            </a:r>
            <a:r>
              <a:rPr lang="en-GB" sz="2001" spc="358" dirty="0">
                <a:solidFill>
                  <a:srgbClr val="5C013F"/>
                </a:solidFill>
                <a:latin typeface="Sharp Grotesk Book"/>
                <a:cs typeface="Sharp Grotesk Book"/>
              </a:rPr>
              <a:t> </a:t>
            </a:r>
            <a:r>
              <a:rPr lang="en-GB" sz="2001" dirty="0">
                <a:solidFill>
                  <a:srgbClr val="5C013F"/>
                </a:solidFill>
                <a:latin typeface="Sharp Grotesk Book"/>
                <a:cs typeface="Sharp Grotesk Book"/>
              </a:rPr>
              <a:t>Sheet</a:t>
            </a:r>
            <a:r>
              <a:rPr lang="en-GB" sz="2001" spc="352" dirty="0">
                <a:solidFill>
                  <a:srgbClr val="5C013F"/>
                </a:solidFill>
                <a:latin typeface="Sharp Grotesk Book"/>
                <a:cs typeface="Sharp Grotesk Book"/>
              </a:rPr>
              <a:t> </a:t>
            </a:r>
            <a:r>
              <a:rPr lang="en-GB" sz="2001" dirty="0">
                <a:solidFill>
                  <a:srgbClr val="5C013F"/>
                </a:solidFill>
                <a:latin typeface="Sharp Grotesk Book"/>
                <a:cs typeface="Sharp Grotesk Book"/>
              </a:rPr>
              <a:t>that</a:t>
            </a:r>
            <a:r>
              <a:rPr lang="en-GB" sz="2001" spc="358" dirty="0">
                <a:solidFill>
                  <a:srgbClr val="5C013F"/>
                </a:solidFill>
                <a:latin typeface="Sharp Grotesk Book"/>
                <a:cs typeface="Sharp Grotesk Book"/>
              </a:rPr>
              <a:t> </a:t>
            </a:r>
            <a:r>
              <a:rPr lang="en-GB" sz="2001" dirty="0">
                <a:solidFill>
                  <a:srgbClr val="5C013F"/>
                </a:solidFill>
                <a:latin typeface="Sharp Grotesk Book"/>
                <a:cs typeface="Sharp Grotesk Book"/>
              </a:rPr>
              <a:t>provides</a:t>
            </a:r>
            <a:r>
              <a:rPr lang="en-GB" sz="2001" spc="352" dirty="0">
                <a:solidFill>
                  <a:srgbClr val="5C013F"/>
                </a:solidFill>
                <a:latin typeface="Sharp Grotesk Book"/>
                <a:cs typeface="Sharp Grotesk Book"/>
              </a:rPr>
              <a:t> </a:t>
            </a:r>
            <a:r>
              <a:rPr lang="en-GB" sz="2001" dirty="0">
                <a:solidFill>
                  <a:srgbClr val="5C013F"/>
                </a:solidFill>
                <a:latin typeface="Sharp Grotesk Book"/>
                <a:cs typeface="Sharp Grotesk Book"/>
              </a:rPr>
              <a:t>guidance</a:t>
            </a:r>
            <a:r>
              <a:rPr lang="en-GB" sz="2001" spc="358" dirty="0">
                <a:solidFill>
                  <a:srgbClr val="5C013F"/>
                </a:solidFill>
                <a:latin typeface="Sharp Grotesk Book"/>
                <a:cs typeface="Sharp Grotesk Book"/>
              </a:rPr>
              <a:t> </a:t>
            </a:r>
            <a:r>
              <a:rPr lang="en-GB" sz="2001" spc="-30" dirty="0">
                <a:solidFill>
                  <a:srgbClr val="5C013F"/>
                </a:solidFill>
                <a:latin typeface="Sharp Grotesk Book"/>
                <a:cs typeface="Sharp Grotesk Book"/>
              </a:rPr>
              <a:t>on </a:t>
            </a:r>
            <a:r>
              <a:rPr lang="en-GB" sz="2001" dirty="0">
                <a:solidFill>
                  <a:srgbClr val="5C013F"/>
                </a:solidFill>
                <a:latin typeface="Sharp Grotesk Book"/>
                <a:cs typeface="Sharp Grotesk Book"/>
              </a:rPr>
              <a:t>dealing</a:t>
            </a:r>
            <a:r>
              <a:rPr lang="en-GB" sz="2001" spc="-91" dirty="0">
                <a:solidFill>
                  <a:srgbClr val="5C013F"/>
                </a:solidFill>
                <a:latin typeface="Sharp Grotesk Book"/>
                <a:cs typeface="Sharp Grotesk Book"/>
              </a:rPr>
              <a:t> </a:t>
            </a:r>
            <a:r>
              <a:rPr lang="en-GB" sz="2001" dirty="0">
                <a:solidFill>
                  <a:srgbClr val="5C013F"/>
                </a:solidFill>
                <a:latin typeface="Sharp Grotesk Book"/>
                <a:cs typeface="Sharp Grotesk Book"/>
              </a:rPr>
              <a:t>with</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different</a:t>
            </a:r>
            <a:r>
              <a:rPr lang="en-GB" sz="2001" spc="-91" dirty="0">
                <a:solidFill>
                  <a:srgbClr val="5C013F"/>
                </a:solidFill>
                <a:latin typeface="Sharp Grotesk Book"/>
                <a:cs typeface="Sharp Grotesk Book"/>
              </a:rPr>
              <a:t> </a:t>
            </a:r>
            <a:r>
              <a:rPr lang="en-GB" sz="2001" dirty="0">
                <a:solidFill>
                  <a:srgbClr val="5C013F"/>
                </a:solidFill>
                <a:latin typeface="Sharp Grotesk Book"/>
                <a:cs typeface="Sharp Grotesk Book"/>
              </a:rPr>
              <a:t>categories</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of</a:t>
            </a:r>
            <a:r>
              <a:rPr lang="en-GB" sz="2001" spc="-91"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85" dirty="0">
                <a:solidFill>
                  <a:srgbClr val="5C013F"/>
                </a:solidFill>
                <a:latin typeface="Sharp Grotesk Book"/>
                <a:cs typeface="Sharp Grotesk Book"/>
              </a:rPr>
              <a:t> </a:t>
            </a:r>
            <a:r>
              <a:rPr lang="en-GB" sz="2001" spc="-12" dirty="0">
                <a:solidFill>
                  <a:srgbClr val="5C013F"/>
                </a:solidFill>
                <a:latin typeface="Sharp Grotesk Book"/>
                <a:cs typeface="Sharp Grotesk Book"/>
              </a:rPr>
              <a:t>data.</a:t>
            </a:r>
            <a:endParaRPr lang="en-GB" sz="2001" dirty="0">
              <a:solidFill>
                <a:srgbClr val="5C013F"/>
              </a:solidFill>
              <a:latin typeface="Sharp Grotesk Book"/>
              <a:cs typeface="Sharp Grotesk Book"/>
            </a:endParaRPr>
          </a:p>
        </p:txBody>
      </p:sp>
      <p:sp>
        <p:nvSpPr>
          <p:cNvPr id="12" name="TextBox 11">
            <a:extLst>
              <a:ext uri="{FF2B5EF4-FFF2-40B4-BE49-F238E27FC236}">
                <a16:creationId xmlns:a16="http://schemas.microsoft.com/office/drawing/2014/main" id="{7511D288-13FA-53C5-0CF3-DB8B158863EF}"/>
              </a:ext>
            </a:extLst>
          </p:cNvPr>
          <p:cNvSpPr txBox="1"/>
          <p:nvPr/>
        </p:nvSpPr>
        <p:spPr>
          <a:xfrm>
            <a:off x="898994" y="4080628"/>
            <a:ext cx="7143718" cy="923779"/>
          </a:xfrm>
          <a:prstGeom prst="rect">
            <a:avLst/>
          </a:prstGeom>
          <a:noFill/>
        </p:spPr>
        <p:txBody>
          <a:bodyPr wrap="square" lIns="0" tIns="0" rIns="0" bIns="0">
            <a:spAutoFit/>
          </a:bodyPr>
          <a:lstStyle/>
          <a:p>
            <a:r>
              <a:rPr kumimoji="0" lang="en-GB" sz="6003" b="0" i="0" u="none" strike="noStrike" kern="0" cap="none" spc="-61" normalizeH="0" baseline="0" noProof="0" dirty="0">
                <a:ln>
                  <a:noFill/>
                </a:ln>
                <a:solidFill>
                  <a:srgbClr val="5C013F"/>
                </a:solidFill>
                <a:effectLst/>
                <a:uLnTx/>
                <a:uFillTx/>
                <a:latin typeface="Sharp Grotesk Medium"/>
                <a:ea typeface="+mj-ea"/>
              </a:rPr>
              <a:t>Personal</a:t>
            </a:r>
            <a:r>
              <a:rPr kumimoji="0" lang="en-GB" sz="6003" b="0" i="0" u="none" strike="noStrike" kern="0" cap="none" spc="-376" normalizeH="0" baseline="0" noProof="0" dirty="0">
                <a:ln>
                  <a:noFill/>
                </a:ln>
                <a:solidFill>
                  <a:srgbClr val="5C013F"/>
                </a:solidFill>
                <a:effectLst/>
                <a:uLnTx/>
                <a:uFillTx/>
                <a:latin typeface="Sharp Grotesk Medium"/>
                <a:ea typeface="+mj-ea"/>
              </a:rPr>
              <a:t> </a:t>
            </a:r>
            <a:r>
              <a:rPr kumimoji="0" lang="en-GB" sz="6003" b="0" i="0" u="none" strike="noStrike" kern="0" cap="none" spc="-24" normalizeH="0" baseline="0" noProof="0" dirty="0">
                <a:ln>
                  <a:noFill/>
                </a:ln>
                <a:solidFill>
                  <a:srgbClr val="5C013F"/>
                </a:solidFill>
                <a:effectLst/>
                <a:uLnTx/>
                <a:uFillTx/>
                <a:latin typeface="Sharp Grotesk Medium"/>
                <a:ea typeface="+mj-ea"/>
              </a:rPr>
              <a:t>data</a:t>
            </a:r>
            <a:endParaRPr lang="en-US" dirty="0"/>
          </a:p>
        </p:txBody>
      </p:sp>
      <p:sp>
        <p:nvSpPr>
          <p:cNvPr id="14" name="object 3">
            <a:extLst>
              <a:ext uri="{FF2B5EF4-FFF2-40B4-BE49-F238E27FC236}">
                <a16:creationId xmlns:a16="http://schemas.microsoft.com/office/drawing/2014/main" id="{9A5D69D9-EB45-84BD-4501-33DAE2738350}"/>
              </a:ext>
            </a:extLst>
          </p:cNvPr>
          <p:cNvSpPr/>
          <p:nvPr/>
        </p:nvSpPr>
        <p:spPr>
          <a:xfrm>
            <a:off x="898994" y="3029216"/>
            <a:ext cx="813256" cy="813256"/>
          </a:xfrm>
          <a:custGeom>
            <a:avLst/>
            <a:gdLst/>
            <a:ahLst/>
            <a:cxnLst/>
            <a:rect l="l" t="t" r="r" b="b"/>
            <a:pathLst>
              <a:path w="670560" h="67056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FF4370"/>
          </a:solidFill>
        </p:spPr>
        <p:txBody>
          <a:bodyPr wrap="square" lIns="0" tIns="0" rIns="0" bIns="0" rtlCol="0"/>
          <a:lstStyle/>
          <a:p>
            <a:endParaRPr/>
          </a:p>
        </p:txBody>
      </p:sp>
      <p:sp>
        <p:nvSpPr>
          <p:cNvPr id="15" name="object 4">
            <a:extLst>
              <a:ext uri="{FF2B5EF4-FFF2-40B4-BE49-F238E27FC236}">
                <a16:creationId xmlns:a16="http://schemas.microsoft.com/office/drawing/2014/main" id="{322A446D-CCFB-309D-47FA-C877AAEDBB34}"/>
              </a:ext>
            </a:extLst>
          </p:cNvPr>
          <p:cNvSpPr txBox="1"/>
          <p:nvPr/>
        </p:nvSpPr>
        <p:spPr>
          <a:xfrm>
            <a:off x="898994" y="3029216"/>
            <a:ext cx="813255" cy="813255"/>
          </a:xfrm>
          <a:prstGeom prst="rect">
            <a:avLst/>
          </a:prstGeom>
        </p:spPr>
        <p:txBody>
          <a:bodyPr vert="horz" wrap="square" lIns="0" tIns="0" rIns="0" bIns="0" rtlCol="0" anchor="ctr" anchorCtr="0">
            <a:noAutofit/>
          </a:bodyPr>
          <a:lstStyle/>
          <a:p>
            <a:pPr marL="15403" algn="ctr">
              <a:spcBef>
                <a:spcPts val="138"/>
              </a:spcBef>
            </a:pPr>
            <a:r>
              <a:rPr sz="3578" spc="6" dirty="0">
                <a:solidFill>
                  <a:srgbClr val="FFFFFF"/>
                </a:solidFill>
                <a:latin typeface="Sharp Grotesk Medium"/>
                <a:cs typeface="Sharp Grotesk Medium"/>
              </a:rPr>
              <a:t>1</a:t>
            </a:r>
            <a:endParaRPr sz="3578" dirty="0">
              <a:latin typeface="Sharp Grotesk Medium"/>
              <a:cs typeface="Sharp Grotesk Medium"/>
            </a:endParaRPr>
          </a:p>
        </p:txBody>
      </p:sp>
      <p:pic>
        <p:nvPicPr>
          <p:cNvPr id="2" name="Graphic 2">
            <a:extLst>
              <a:ext uri="{FF2B5EF4-FFF2-40B4-BE49-F238E27FC236}">
                <a16:creationId xmlns:a16="http://schemas.microsoft.com/office/drawing/2014/main" id="{C95DA0FA-177B-F8FB-BB37-2A294368C3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p:nvPr/>
        </p:nvSpPr>
        <p:spPr>
          <a:xfrm>
            <a:off x="23503792" y="650028"/>
            <a:ext cx="183291" cy="291711"/>
          </a:xfrm>
          <a:prstGeom prst="rect">
            <a:avLst/>
          </a:prstGeom>
        </p:spPr>
        <p:txBody>
          <a:bodyPr vert="horz" wrap="square" lIns="0" tIns="20793" rIns="0" bIns="0" rtlCol="0">
            <a:spAutoFit/>
          </a:bodyPr>
          <a:lstStyle/>
          <a:p>
            <a:pPr marL="15403">
              <a:spcBef>
                <a:spcPts val="164"/>
              </a:spcBef>
            </a:pPr>
            <a:r>
              <a:rPr sz="1759" spc="24" dirty="0">
                <a:solidFill>
                  <a:srgbClr val="FF4370"/>
                </a:solidFill>
                <a:latin typeface="Sharp Grotesk Book"/>
                <a:cs typeface="Sharp Grotesk Book"/>
              </a:rPr>
              <a:t>5</a:t>
            </a:r>
            <a:endParaRPr sz="1759">
              <a:latin typeface="Sharp Grotesk Book"/>
              <a:cs typeface="Sharp Grotesk Book"/>
            </a:endParaRPr>
          </a:p>
        </p:txBody>
      </p:sp>
      <p:pic>
        <p:nvPicPr>
          <p:cNvPr id="23" name="Graphic 22">
            <a:extLst>
              <a:ext uri="{FF2B5EF4-FFF2-40B4-BE49-F238E27FC236}">
                <a16:creationId xmlns:a16="http://schemas.microsoft.com/office/drawing/2014/main" id="{E04AA665-BF14-B378-24BD-7DBDFC3DA0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16651" y="5954598"/>
            <a:ext cx="12067200" cy="7762327"/>
          </a:xfrm>
          <a:prstGeom prst="rect">
            <a:avLst/>
          </a:prstGeom>
        </p:spPr>
      </p:pic>
      <p:sp>
        <p:nvSpPr>
          <p:cNvPr id="3" name="object 3">
            <a:extLst>
              <a:ext uri="{FF2B5EF4-FFF2-40B4-BE49-F238E27FC236}">
                <a16:creationId xmlns:a16="http://schemas.microsoft.com/office/drawing/2014/main" id="{D19F0BE5-931A-48BD-369C-91D94C9D72D5}"/>
              </a:ext>
            </a:extLst>
          </p:cNvPr>
          <p:cNvSpPr txBox="1"/>
          <p:nvPr/>
        </p:nvSpPr>
        <p:spPr>
          <a:xfrm>
            <a:off x="898994" y="5835600"/>
            <a:ext cx="7143718" cy="5892767"/>
          </a:xfrm>
          <a:prstGeom prst="rect">
            <a:avLst/>
          </a:prstGeom>
        </p:spPr>
        <p:txBody>
          <a:bodyPr vert="horz" wrap="square" lIns="0" tIns="0" rIns="0" bIns="0" rtlCol="0">
            <a:spAutoFit/>
          </a:bodyPr>
          <a:lstStyle/>
          <a:p>
            <a:pPr marL="15403" marR="6931" algn="just">
              <a:lnSpc>
                <a:spcPct val="116599"/>
              </a:lnSpc>
              <a:spcBef>
                <a:spcPts val="121"/>
              </a:spcBef>
            </a:pPr>
            <a:r>
              <a:rPr lang="en-GB" sz="2001" spc="-24" dirty="0">
                <a:solidFill>
                  <a:srgbClr val="5C013F"/>
                </a:solidFill>
                <a:latin typeface="Sharp Grotesk Book"/>
                <a:cs typeface="Sharp Grotesk Book"/>
              </a:rPr>
              <a:t>You</a:t>
            </a:r>
            <a:r>
              <a:rPr lang="en-GB" sz="2001" spc="-55"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49"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55" dirty="0">
                <a:solidFill>
                  <a:srgbClr val="5C013F"/>
                </a:solidFill>
                <a:latin typeface="Sharp Grotesk Book"/>
                <a:cs typeface="Sharp Grotesk Book"/>
              </a:rPr>
              <a:t> </a:t>
            </a:r>
            <a:r>
              <a:rPr lang="en-GB" sz="2001" dirty="0">
                <a:solidFill>
                  <a:srgbClr val="5C013F"/>
                </a:solidFill>
                <a:latin typeface="Sharp Grotesk Book"/>
                <a:cs typeface="Sharp Grotesk Book"/>
              </a:rPr>
              <a:t>colleagues</a:t>
            </a:r>
            <a:r>
              <a:rPr lang="en-GB" sz="2001" spc="-49"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49" dirty="0">
                <a:solidFill>
                  <a:srgbClr val="5C013F"/>
                </a:solidFill>
                <a:latin typeface="Sharp Grotesk Book"/>
                <a:cs typeface="Sharp Grotesk Book"/>
              </a:rPr>
              <a:t> </a:t>
            </a:r>
            <a:r>
              <a:rPr lang="en-GB" sz="2001" dirty="0">
                <a:solidFill>
                  <a:srgbClr val="5C013F"/>
                </a:solidFill>
                <a:latin typeface="Sharp Grotesk Book"/>
                <a:cs typeface="Sharp Grotesk Book"/>
              </a:rPr>
              <a:t>freelancers</a:t>
            </a:r>
            <a:r>
              <a:rPr lang="en-GB" sz="2001" spc="-55" dirty="0">
                <a:solidFill>
                  <a:srgbClr val="5C013F"/>
                </a:solidFill>
                <a:latin typeface="Sharp Grotesk Book"/>
                <a:cs typeface="Sharp Grotesk Book"/>
              </a:rPr>
              <a:t> </a:t>
            </a:r>
            <a:r>
              <a:rPr lang="en-GB" sz="2001" dirty="0">
                <a:solidFill>
                  <a:srgbClr val="5C013F"/>
                </a:solidFill>
                <a:latin typeface="Sharp Grotesk Book"/>
                <a:cs typeface="Sharp Grotesk Book"/>
              </a:rPr>
              <a:t>working</a:t>
            </a:r>
            <a:r>
              <a:rPr lang="en-GB" sz="2001" spc="-49" dirty="0">
                <a:solidFill>
                  <a:srgbClr val="5C013F"/>
                </a:solidFill>
                <a:latin typeface="Sharp Grotesk Book"/>
                <a:cs typeface="Sharp Grotesk Book"/>
              </a:rPr>
              <a:t> </a:t>
            </a:r>
            <a:r>
              <a:rPr lang="en-GB" sz="2001" spc="-24" dirty="0">
                <a:solidFill>
                  <a:srgbClr val="5C013F"/>
                </a:solidFill>
                <a:latin typeface="Sharp Grotesk Book"/>
                <a:cs typeface="Sharp Grotesk Book"/>
              </a:rPr>
              <a:t>with </a:t>
            </a:r>
            <a:r>
              <a:rPr lang="en-GB" sz="2001" dirty="0">
                <a:solidFill>
                  <a:srgbClr val="5C013F"/>
                </a:solidFill>
                <a:latin typeface="Sharp Grotesk Book"/>
                <a:cs typeface="Sharp Grotesk Book"/>
              </a:rPr>
              <a:t>you</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may</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have</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access</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587" dirty="0">
                <a:solidFill>
                  <a:srgbClr val="5C013F"/>
                </a:solidFill>
                <a:latin typeface="Sharp Grotesk Book"/>
                <a:cs typeface="Sharp Grotesk Book"/>
              </a:rPr>
              <a:t> </a:t>
            </a:r>
            <a:r>
              <a:rPr lang="en-GB" sz="2001" dirty="0">
                <a:solidFill>
                  <a:srgbClr val="5C013F"/>
                </a:solidFill>
                <a:latin typeface="Sharp Grotesk Book"/>
                <a:cs typeface="Sharp Grotesk Book"/>
              </a:rPr>
              <a:t>will</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routinely</a:t>
            </a:r>
            <a:r>
              <a:rPr lang="en-GB" sz="2001" spc="582" dirty="0">
                <a:solidFill>
                  <a:srgbClr val="5C013F"/>
                </a:solidFill>
                <a:latin typeface="Sharp Grotesk Book"/>
                <a:cs typeface="Sharp Grotesk Book"/>
              </a:rPr>
              <a:t> </a:t>
            </a:r>
            <a:r>
              <a:rPr lang="en-GB" sz="2001" spc="-12" dirty="0">
                <a:solidFill>
                  <a:srgbClr val="5C013F"/>
                </a:solidFill>
                <a:latin typeface="Sharp Grotesk Book"/>
                <a:cs typeface="Sharp Grotesk Book"/>
              </a:rPr>
              <a:t>acquire </a:t>
            </a:r>
            <a:r>
              <a:rPr lang="en-GB" sz="2001" dirty="0">
                <a:solidFill>
                  <a:srgbClr val="5C013F"/>
                </a:solidFill>
                <a:latin typeface="Sharp Grotesk Book"/>
                <a:cs typeface="Sharp Grotesk Book"/>
              </a:rPr>
              <a:t>(sensitive)</a:t>
            </a:r>
            <a:r>
              <a:rPr lang="en-GB" sz="2001" spc="115"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from</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many</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sources</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121" dirty="0">
                <a:solidFill>
                  <a:srgbClr val="5C013F"/>
                </a:solidFill>
                <a:latin typeface="Sharp Grotesk Book"/>
                <a:cs typeface="Sharp Grotesk Book"/>
              </a:rPr>
              <a:t> </a:t>
            </a:r>
            <a:r>
              <a:rPr lang="en-GB" sz="2001" spc="-30" dirty="0">
                <a:solidFill>
                  <a:srgbClr val="5C013F"/>
                </a:solidFill>
                <a:latin typeface="Sharp Grotesk Book"/>
                <a:cs typeface="Sharp Grotesk Book"/>
              </a:rPr>
              <a:t>in </a:t>
            </a:r>
            <a:r>
              <a:rPr lang="en-GB" sz="2001" dirty="0">
                <a:solidFill>
                  <a:srgbClr val="5C013F"/>
                </a:solidFill>
                <a:latin typeface="Sharp Grotesk Book"/>
                <a:cs typeface="Sharp Grotesk Book"/>
              </a:rPr>
              <a:t>many</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forms,</a:t>
            </a:r>
            <a:r>
              <a:rPr lang="en-GB" sz="2001" spc="-121" dirty="0">
                <a:solidFill>
                  <a:srgbClr val="5C013F"/>
                </a:solidFill>
                <a:latin typeface="Sharp Grotesk Book"/>
                <a:cs typeface="Sharp Grotesk Book"/>
              </a:rPr>
              <a:t> </a:t>
            </a:r>
            <a:r>
              <a:rPr lang="en-GB" sz="2001" spc="-12" dirty="0">
                <a:solidFill>
                  <a:srgbClr val="5C013F"/>
                </a:solidFill>
                <a:latin typeface="Sharp Grotesk Book"/>
                <a:cs typeface="Sharp Grotesk Book"/>
              </a:rPr>
              <a:t>including:</a:t>
            </a:r>
          </a:p>
          <a:p>
            <a:pPr marL="472088" marR="6161" indent="-457456" algn="just">
              <a:lnSpc>
                <a:spcPct val="116599"/>
              </a:lnSpc>
              <a:spcBef>
                <a:spcPts val="800"/>
              </a:spcBef>
              <a:buSzPct val="125000"/>
              <a:buBlip>
                <a:blip r:embed="rId4"/>
              </a:buBlip>
            </a:pPr>
            <a:r>
              <a:rPr lang="en-GB" sz="2001" dirty="0">
                <a:solidFill>
                  <a:srgbClr val="5C013F"/>
                </a:solidFill>
                <a:latin typeface="Sharp Grotesk Book"/>
                <a:cs typeface="Sharp Grotesk Book"/>
              </a:rPr>
              <a:t>Past, current and future employees, contributors, suppliers and contractors (including via invoices, purchase orders, lists of employees, CV’s, employment agreements and employee references).</a:t>
            </a:r>
          </a:p>
          <a:p>
            <a:pPr marL="472088" marR="6161" indent="-457456" algn="just">
              <a:lnSpc>
                <a:spcPct val="116599"/>
              </a:lnSpc>
              <a:spcBef>
                <a:spcPts val="800"/>
              </a:spcBef>
              <a:buSzPct val="125000"/>
              <a:buBlip>
                <a:blip r:embed="rId4"/>
              </a:buBlip>
            </a:pPr>
            <a:r>
              <a:rPr lang="en-GB" sz="2001" dirty="0">
                <a:solidFill>
                  <a:srgbClr val="5C013F"/>
                </a:solidFill>
                <a:latin typeface="Sharp Grotesk Book"/>
                <a:cs typeface="Sharp Grotesk Book"/>
              </a:rPr>
              <a:t>In letters, correspondence, call logs.</a:t>
            </a:r>
          </a:p>
          <a:p>
            <a:pPr marL="472088" marR="6161" indent="-457456" algn="just">
              <a:lnSpc>
                <a:spcPct val="116599"/>
              </a:lnSpc>
              <a:spcBef>
                <a:spcPts val="800"/>
              </a:spcBef>
              <a:buSzPct val="125000"/>
              <a:buBlip>
                <a:blip r:embed="rId4"/>
              </a:buBlip>
            </a:pPr>
            <a:r>
              <a:rPr lang="en-GB" sz="2001" dirty="0">
                <a:solidFill>
                  <a:srgbClr val="5C013F"/>
                </a:solidFill>
                <a:latin typeface="Sharp Grotesk Book"/>
                <a:cs typeface="Sharp Grotesk Book"/>
              </a:rPr>
              <a:t>Program treatments, running orders and call sheets.</a:t>
            </a:r>
          </a:p>
          <a:p>
            <a:pPr marL="472088" marR="6161" indent="-457456" algn="just">
              <a:lnSpc>
                <a:spcPct val="116599"/>
              </a:lnSpc>
              <a:spcBef>
                <a:spcPts val="800"/>
              </a:spcBef>
              <a:buSzPct val="125000"/>
              <a:buBlip>
                <a:blip r:embed="rId4"/>
              </a:buBlip>
            </a:pPr>
            <a:r>
              <a:rPr lang="en-GB" sz="2001" dirty="0">
                <a:solidFill>
                  <a:srgbClr val="5C013F"/>
                </a:solidFill>
                <a:latin typeface="Sharp Grotesk Book"/>
                <a:cs typeface="Sharp Grotesk Book"/>
              </a:rPr>
              <a:t>Background checks and/or disclosure &amp; barring service checks.</a:t>
            </a:r>
          </a:p>
          <a:p>
            <a:pPr marL="472088" marR="6161" indent="-457456" algn="just">
              <a:lnSpc>
                <a:spcPct val="116599"/>
              </a:lnSpc>
              <a:spcBef>
                <a:spcPts val="800"/>
              </a:spcBef>
              <a:buSzPct val="125000"/>
              <a:buBlip>
                <a:blip r:embed="rId4"/>
              </a:buBlip>
            </a:pPr>
            <a:r>
              <a:rPr lang="en-GB" sz="2001" dirty="0">
                <a:solidFill>
                  <a:srgbClr val="5C013F"/>
                </a:solidFill>
                <a:latin typeface="Sharp Grotesk Book"/>
                <a:cs typeface="Sharp Grotesk Book"/>
              </a:rPr>
              <a:t>Medical records.</a:t>
            </a:r>
          </a:p>
        </p:txBody>
      </p:sp>
      <p:sp>
        <p:nvSpPr>
          <p:cNvPr id="4" name="TextBox 3">
            <a:extLst>
              <a:ext uri="{FF2B5EF4-FFF2-40B4-BE49-F238E27FC236}">
                <a16:creationId xmlns:a16="http://schemas.microsoft.com/office/drawing/2014/main" id="{DA4B35E2-397C-B692-DDEB-40A7EAA1AA67}"/>
              </a:ext>
            </a:extLst>
          </p:cNvPr>
          <p:cNvSpPr txBox="1"/>
          <p:nvPr/>
        </p:nvSpPr>
        <p:spPr>
          <a:xfrm>
            <a:off x="898994" y="3268043"/>
            <a:ext cx="9655200" cy="1847557"/>
          </a:xfrm>
          <a:prstGeom prst="rect">
            <a:avLst/>
          </a:prstGeom>
          <a:noFill/>
        </p:spPr>
        <p:txBody>
          <a:bodyPr wrap="square" lIns="0" tIns="0" rIns="0" bIns="0">
            <a:spAutoFit/>
          </a:bodyPr>
          <a:lstStyle/>
          <a:p>
            <a:r>
              <a:rPr kumimoji="0" lang="en-GB" sz="6003" b="0" i="0" u="none" strike="noStrike" kern="0" cap="none" spc="-61" normalizeH="0" baseline="0" noProof="0" dirty="0">
                <a:ln>
                  <a:noFill/>
                </a:ln>
                <a:solidFill>
                  <a:srgbClr val="5C013F"/>
                </a:solidFill>
                <a:effectLst/>
                <a:uLnTx/>
                <a:uFillTx/>
                <a:latin typeface="Sharp Grotesk Medium"/>
                <a:ea typeface="+mj-ea"/>
              </a:rPr>
              <a:t>Collection or and access to personal information</a:t>
            </a:r>
            <a:endParaRPr lang="en-US" dirty="0"/>
          </a:p>
        </p:txBody>
      </p:sp>
      <p:sp>
        <p:nvSpPr>
          <p:cNvPr id="5" name="object 3">
            <a:extLst>
              <a:ext uri="{FF2B5EF4-FFF2-40B4-BE49-F238E27FC236}">
                <a16:creationId xmlns:a16="http://schemas.microsoft.com/office/drawing/2014/main" id="{8245D5CE-1A4E-1F73-3B7B-EF9DE56A7A15}"/>
              </a:ext>
            </a:extLst>
          </p:cNvPr>
          <p:cNvSpPr/>
          <p:nvPr/>
        </p:nvSpPr>
        <p:spPr>
          <a:xfrm>
            <a:off x="898994" y="2216631"/>
            <a:ext cx="813256" cy="813256"/>
          </a:xfrm>
          <a:custGeom>
            <a:avLst/>
            <a:gdLst/>
            <a:ahLst/>
            <a:cxnLst/>
            <a:rect l="l" t="t" r="r" b="b"/>
            <a:pathLst>
              <a:path w="670560" h="67056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FF4370"/>
          </a:solidFill>
        </p:spPr>
        <p:txBody>
          <a:bodyPr wrap="square" lIns="0" tIns="0" rIns="0" bIns="0" rtlCol="0"/>
          <a:lstStyle/>
          <a:p>
            <a:endParaRPr/>
          </a:p>
        </p:txBody>
      </p:sp>
      <p:sp>
        <p:nvSpPr>
          <p:cNvPr id="6" name="object 4">
            <a:extLst>
              <a:ext uri="{FF2B5EF4-FFF2-40B4-BE49-F238E27FC236}">
                <a16:creationId xmlns:a16="http://schemas.microsoft.com/office/drawing/2014/main" id="{2730527E-B834-7D2C-BB88-D19A3891E249}"/>
              </a:ext>
            </a:extLst>
          </p:cNvPr>
          <p:cNvSpPr txBox="1"/>
          <p:nvPr/>
        </p:nvSpPr>
        <p:spPr>
          <a:xfrm>
            <a:off x="898994" y="2216631"/>
            <a:ext cx="813255" cy="813255"/>
          </a:xfrm>
          <a:prstGeom prst="rect">
            <a:avLst/>
          </a:prstGeom>
        </p:spPr>
        <p:txBody>
          <a:bodyPr vert="horz" wrap="square" lIns="0" tIns="0" rIns="0" bIns="0" rtlCol="0" anchor="ctr" anchorCtr="0">
            <a:noAutofit/>
          </a:bodyPr>
          <a:lstStyle/>
          <a:p>
            <a:pPr marL="15403" algn="ctr">
              <a:spcBef>
                <a:spcPts val="138"/>
              </a:spcBef>
            </a:pPr>
            <a:r>
              <a:rPr lang="en-GB" sz="3578" spc="6" dirty="0">
                <a:solidFill>
                  <a:srgbClr val="FFFFFF"/>
                </a:solidFill>
                <a:latin typeface="Sharp Grotesk Medium"/>
                <a:cs typeface="Sharp Grotesk Medium"/>
              </a:rPr>
              <a:t>2</a:t>
            </a:r>
            <a:endParaRPr sz="3578" dirty="0">
              <a:latin typeface="Sharp Grotesk Medium"/>
              <a:cs typeface="Sharp Grotesk Medium"/>
            </a:endParaRPr>
          </a:p>
        </p:txBody>
      </p:sp>
      <p:sp>
        <p:nvSpPr>
          <p:cNvPr id="14" name="object 3">
            <a:extLst>
              <a:ext uri="{FF2B5EF4-FFF2-40B4-BE49-F238E27FC236}">
                <a16:creationId xmlns:a16="http://schemas.microsoft.com/office/drawing/2014/main" id="{79F630AD-5C1F-6DAA-FD30-078D6569B0F2}"/>
              </a:ext>
            </a:extLst>
          </p:cNvPr>
          <p:cNvSpPr txBox="1"/>
          <p:nvPr/>
        </p:nvSpPr>
        <p:spPr>
          <a:xfrm>
            <a:off x="8619257" y="5835600"/>
            <a:ext cx="7143718" cy="1638049"/>
          </a:xfrm>
          <a:prstGeom prst="rect">
            <a:avLst/>
          </a:prstGeom>
        </p:spPr>
        <p:txBody>
          <a:bodyPr vert="horz" wrap="square" lIns="0" tIns="15403" rIns="0" bIns="0" rtlCol="0">
            <a:spAutoFit/>
          </a:bodyPr>
          <a:lstStyle/>
          <a:p>
            <a:pPr marL="472088" marR="6161" indent="-457456" algn="just">
              <a:lnSpc>
                <a:spcPct val="116599"/>
              </a:lnSpc>
              <a:spcBef>
                <a:spcPts val="800"/>
              </a:spcBef>
              <a:buSzPct val="125000"/>
              <a:buBlip>
                <a:blip r:embed="rId4"/>
              </a:buBlip>
            </a:pPr>
            <a:r>
              <a:rPr lang="en-GB" sz="2001" dirty="0">
                <a:solidFill>
                  <a:srgbClr val="5C013F"/>
                </a:solidFill>
                <a:latin typeface="Sharp Grotesk Book"/>
                <a:cs typeface="Sharp Grotesk Book"/>
              </a:rPr>
              <a:t>CCTV footage.</a:t>
            </a:r>
          </a:p>
          <a:p>
            <a:pPr marL="472088" marR="6161" indent="-457456" algn="just">
              <a:lnSpc>
                <a:spcPct val="116599"/>
              </a:lnSpc>
              <a:spcBef>
                <a:spcPts val="800"/>
              </a:spcBef>
              <a:buSzPct val="125000"/>
              <a:buBlip>
                <a:blip r:embed="rId4"/>
              </a:buBlip>
            </a:pPr>
            <a:r>
              <a:rPr lang="en-GB" sz="2001" dirty="0">
                <a:solidFill>
                  <a:srgbClr val="5C013F"/>
                </a:solidFill>
                <a:latin typeface="Sharp Grotesk Book"/>
                <a:cs typeface="Sharp Grotesk Book"/>
              </a:rPr>
              <a:t>Contributor agreements, release forms and application forms.</a:t>
            </a:r>
          </a:p>
          <a:p>
            <a:pPr marL="472088" marR="6161" indent="-457456" algn="just">
              <a:lnSpc>
                <a:spcPct val="116599"/>
              </a:lnSpc>
              <a:spcBef>
                <a:spcPts val="800"/>
              </a:spcBef>
              <a:buSzPct val="125000"/>
              <a:buBlip>
                <a:blip r:embed="rId4"/>
              </a:buBlip>
            </a:pPr>
            <a:r>
              <a:rPr lang="en-GB" sz="2001" dirty="0">
                <a:solidFill>
                  <a:srgbClr val="5C013F"/>
                </a:solidFill>
                <a:latin typeface="Sharp Grotesk Book"/>
                <a:cs typeface="Sharp Grotesk Book"/>
              </a:rPr>
              <a:t>Bank statements.</a:t>
            </a:r>
          </a:p>
        </p:txBody>
      </p:sp>
      <p:sp>
        <p:nvSpPr>
          <p:cNvPr id="15" name="object 2">
            <a:extLst>
              <a:ext uri="{FF2B5EF4-FFF2-40B4-BE49-F238E27FC236}">
                <a16:creationId xmlns:a16="http://schemas.microsoft.com/office/drawing/2014/main" id="{7D66ABB4-6285-3BEE-D964-A046F94ED06A}"/>
              </a:ext>
            </a:extLst>
          </p:cNvPr>
          <p:cNvSpPr txBox="1"/>
          <p:nvPr/>
        </p:nvSpPr>
        <p:spPr>
          <a:xfrm>
            <a:off x="8619361" y="7876800"/>
            <a:ext cx="7143690" cy="383387"/>
          </a:xfrm>
          <a:prstGeom prst="rect">
            <a:avLst/>
          </a:prstGeom>
        </p:spPr>
        <p:txBody>
          <a:bodyPr vert="horz" wrap="square" lIns="0" tIns="19253" rIns="0" bIns="0" rtlCol="0">
            <a:spAutoFit/>
          </a:bodyPr>
          <a:lstStyle/>
          <a:p>
            <a:pPr marL="15403">
              <a:spcBef>
                <a:spcPts val="152"/>
              </a:spcBef>
            </a:pPr>
            <a:r>
              <a:rPr lang="en-GB" sz="2365" dirty="0">
                <a:solidFill>
                  <a:srgbClr val="FF4370"/>
                </a:solidFill>
                <a:latin typeface="Sharp Grotesk Medium"/>
                <a:cs typeface="Sharp Grotesk Medium"/>
              </a:rPr>
              <a:t>When collecting </a:t>
            </a:r>
            <a:r>
              <a:rPr sz="2365" dirty="0">
                <a:solidFill>
                  <a:srgbClr val="FF4370"/>
                </a:solidFill>
                <a:latin typeface="Sharp Grotesk Medium"/>
                <a:cs typeface="Sharp Grotesk Medium"/>
              </a:rPr>
              <a:t>personal</a:t>
            </a:r>
            <a:r>
              <a:rPr sz="2365" spc="-79" dirty="0">
                <a:solidFill>
                  <a:srgbClr val="FF4370"/>
                </a:solidFill>
                <a:latin typeface="Sharp Grotesk Medium"/>
                <a:cs typeface="Sharp Grotesk Medium"/>
              </a:rPr>
              <a:t> </a:t>
            </a:r>
            <a:r>
              <a:rPr sz="2365" spc="-24" dirty="0">
                <a:solidFill>
                  <a:srgbClr val="FF4370"/>
                </a:solidFill>
                <a:latin typeface="Sharp Grotesk Medium"/>
                <a:cs typeface="Sharp Grotesk Medium"/>
              </a:rPr>
              <a:t>data</a:t>
            </a:r>
            <a:endParaRPr sz="2365" dirty="0">
              <a:latin typeface="Sharp Grotesk Medium"/>
              <a:cs typeface="Sharp Grotesk Medium"/>
            </a:endParaRPr>
          </a:p>
        </p:txBody>
      </p:sp>
      <p:sp>
        <p:nvSpPr>
          <p:cNvPr id="16" name="object 3">
            <a:extLst>
              <a:ext uri="{FF2B5EF4-FFF2-40B4-BE49-F238E27FC236}">
                <a16:creationId xmlns:a16="http://schemas.microsoft.com/office/drawing/2014/main" id="{27A797EE-D46E-13D8-4223-0E7F17000856}"/>
              </a:ext>
            </a:extLst>
          </p:cNvPr>
          <p:cNvSpPr txBox="1"/>
          <p:nvPr/>
        </p:nvSpPr>
        <p:spPr>
          <a:xfrm>
            <a:off x="8619336" y="8334000"/>
            <a:ext cx="7143718" cy="3323767"/>
          </a:xfrm>
          <a:prstGeom prst="rect">
            <a:avLst/>
          </a:prstGeom>
        </p:spPr>
        <p:txBody>
          <a:bodyPr vert="horz" wrap="square" lIns="0" tIns="15403" rIns="0" bIns="0" rtlCol="0">
            <a:spAutoFit/>
          </a:bodyPr>
          <a:lstStyle/>
          <a:p>
            <a:pPr marL="472088" marR="6161" indent="-457456" algn="just">
              <a:lnSpc>
                <a:spcPct val="116599"/>
              </a:lnSpc>
              <a:spcBef>
                <a:spcPts val="728"/>
              </a:spcBef>
              <a:buSzPct val="125000"/>
              <a:buBlip>
                <a:blip r:embed="rId4"/>
              </a:buBlip>
            </a:pPr>
            <a:r>
              <a:rPr lang="en-GB" sz="2001" dirty="0">
                <a:solidFill>
                  <a:srgbClr val="5C013F"/>
                </a:solidFill>
                <a:latin typeface="Sharp Grotesk Book"/>
                <a:cs typeface="Sharp Grotesk Book"/>
              </a:rPr>
              <a:t>Limit</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12" dirty="0">
                <a:solidFill>
                  <a:srgbClr val="5C013F"/>
                </a:solidFill>
                <a:latin typeface="Sharp Grotesk Book"/>
                <a:cs typeface="Sharp Grotesk Book"/>
              </a:rPr>
              <a:t> </a:t>
            </a:r>
            <a:r>
              <a:rPr lang="en-GB" sz="2001" dirty="0">
                <a:solidFill>
                  <a:srgbClr val="5C013F"/>
                </a:solidFill>
                <a:latin typeface="Sharp Grotesk Book"/>
                <a:cs typeface="Sharp Grotesk Book"/>
              </a:rPr>
              <a:t>information</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collected</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what</a:t>
            </a:r>
            <a:r>
              <a:rPr lang="en-GB" sz="2001" spc="-12" dirty="0">
                <a:solidFill>
                  <a:srgbClr val="5C013F"/>
                </a:solidFill>
                <a:latin typeface="Sharp Grotesk Book"/>
                <a:cs typeface="Sharp Grotesk Book"/>
              </a:rPr>
              <a:t> </a:t>
            </a:r>
            <a:r>
              <a:rPr lang="en-GB" sz="2001" dirty="0">
                <a:solidFill>
                  <a:srgbClr val="5C013F"/>
                </a:solidFill>
                <a:latin typeface="Sharp Grotesk Book"/>
                <a:cs typeface="Sharp Grotesk Book"/>
              </a:rPr>
              <a:t>is</a:t>
            </a:r>
            <a:r>
              <a:rPr lang="en-GB" sz="2001" spc="-6" dirty="0">
                <a:solidFill>
                  <a:srgbClr val="5C013F"/>
                </a:solidFill>
                <a:latin typeface="Sharp Grotesk Book"/>
                <a:cs typeface="Sharp Grotesk Book"/>
              </a:rPr>
              <a:t> </a:t>
            </a:r>
            <a:r>
              <a:rPr lang="en-GB" sz="2001" spc="-12" dirty="0">
                <a:solidFill>
                  <a:srgbClr val="5C013F"/>
                </a:solidFill>
                <a:latin typeface="Sharp Grotesk Book"/>
                <a:cs typeface="Sharp Grotesk Book"/>
              </a:rPr>
              <a:t>actually </a:t>
            </a:r>
            <a:r>
              <a:rPr lang="en-GB" sz="2001" dirty="0">
                <a:solidFill>
                  <a:srgbClr val="5C013F"/>
                </a:solidFill>
                <a:latin typeface="Sharp Grotesk Book"/>
                <a:cs typeface="Sharp Grotesk Book"/>
              </a:rPr>
              <a:t>needed. For</a:t>
            </a:r>
            <a:r>
              <a:rPr lang="en-GB" sz="2001" spc="-6" dirty="0">
                <a:solidFill>
                  <a:srgbClr val="5C013F"/>
                </a:solidFill>
                <a:latin typeface="Sharp Grotesk Book"/>
                <a:cs typeface="Sharp Grotesk Book"/>
              </a:rPr>
              <a:t> </a:t>
            </a:r>
            <a:r>
              <a:rPr lang="en-GB" sz="2001" spc="-12" dirty="0">
                <a:solidFill>
                  <a:srgbClr val="5C013F"/>
                </a:solidFill>
                <a:latin typeface="Sharp Grotesk Book"/>
                <a:cs typeface="Sharp Grotesk Book"/>
              </a:rPr>
              <a:t>example,</a:t>
            </a:r>
            <a:r>
              <a:rPr lang="en-GB" sz="2001" dirty="0">
                <a:solidFill>
                  <a:srgbClr val="5C013F"/>
                </a:solidFill>
                <a:latin typeface="Sharp Grotesk Book"/>
                <a:cs typeface="Sharp Grotesk Book"/>
              </a:rPr>
              <a:t> it is unlikely that you </a:t>
            </a:r>
            <a:r>
              <a:rPr lang="en-GB" sz="2001" spc="-12" dirty="0">
                <a:solidFill>
                  <a:srgbClr val="5C013F"/>
                </a:solidFill>
                <a:latin typeface="Sharp Grotesk Book"/>
                <a:cs typeface="Sharp Grotesk Book"/>
              </a:rPr>
              <a:t>would </a:t>
            </a:r>
            <a:r>
              <a:rPr lang="en-GB" sz="2001" dirty="0">
                <a:solidFill>
                  <a:srgbClr val="5C013F"/>
                </a:solidFill>
                <a:latin typeface="Sharp Grotesk Book"/>
                <a:cs typeface="Sharp Grotesk Book"/>
              </a:rPr>
              <a:t>need</a:t>
            </a:r>
            <a:r>
              <a:rPr lang="en-GB" sz="2001" spc="-30" dirty="0">
                <a:solidFill>
                  <a:srgbClr val="5C013F"/>
                </a:solidFill>
                <a:latin typeface="Sharp Grotesk Book"/>
                <a:cs typeface="Sharp Grotesk Book"/>
              </a:rPr>
              <a:t> </a:t>
            </a:r>
            <a:r>
              <a:rPr lang="en-GB" sz="2001" dirty="0">
                <a:solidFill>
                  <a:srgbClr val="5C013F"/>
                </a:solidFill>
                <a:latin typeface="Sharp Grotesk Book"/>
                <a:cs typeface="Sharp Grotesk Book"/>
              </a:rPr>
              <a:t>information</a:t>
            </a:r>
            <a:r>
              <a:rPr lang="en-GB" sz="2001" spc="-24" dirty="0">
                <a:solidFill>
                  <a:srgbClr val="5C013F"/>
                </a:solidFill>
                <a:latin typeface="Sharp Grotesk Book"/>
                <a:cs typeface="Sharp Grotesk Book"/>
              </a:rPr>
              <a:t> </a:t>
            </a:r>
            <a:r>
              <a:rPr lang="en-GB" sz="2001" spc="-12" dirty="0">
                <a:solidFill>
                  <a:srgbClr val="5C013F"/>
                </a:solidFill>
                <a:latin typeface="Sharp Grotesk Book"/>
                <a:cs typeface="Sharp Grotesk Book"/>
              </a:rPr>
              <a:t>regarding</a:t>
            </a:r>
            <a:r>
              <a:rPr lang="en-GB" sz="2001" spc="-24" dirty="0">
                <a:solidFill>
                  <a:srgbClr val="5C013F"/>
                </a:solidFill>
                <a:latin typeface="Sharp Grotesk Book"/>
                <a:cs typeface="Sharp Grotesk Book"/>
              </a:rPr>
              <a:t> </a:t>
            </a:r>
            <a:r>
              <a:rPr lang="en-GB" sz="2001" dirty="0">
                <a:solidFill>
                  <a:srgbClr val="5C013F"/>
                </a:solidFill>
                <a:latin typeface="Sharp Grotesk Book"/>
                <a:cs typeface="Sharp Grotesk Book"/>
              </a:rPr>
              <a:t>a</a:t>
            </a:r>
            <a:r>
              <a:rPr lang="en-GB" sz="2001" spc="-24" dirty="0">
                <a:solidFill>
                  <a:srgbClr val="5C013F"/>
                </a:solidFill>
                <a:latin typeface="Sharp Grotesk Book"/>
                <a:cs typeface="Sharp Grotesk Book"/>
              </a:rPr>
              <a:t> </a:t>
            </a:r>
            <a:r>
              <a:rPr lang="en-GB" sz="2001" dirty="0">
                <a:solidFill>
                  <a:srgbClr val="5C013F"/>
                </a:solidFill>
                <a:latin typeface="Sharp Grotesk Book"/>
                <a:cs typeface="Sharp Grotesk Book"/>
              </a:rPr>
              <a:t>contributor’s</a:t>
            </a:r>
            <a:r>
              <a:rPr lang="en-GB" sz="2001" spc="-24" dirty="0">
                <a:solidFill>
                  <a:srgbClr val="5C013F"/>
                </a:solidFill>
                <a:latin typeface="Sharp Grotesk Book"/>
                <a:cs typeface="Sharp Grotesk Book"/>
              </a:rPr>
              <a:t> </a:t>
            </a:r>
            <a:r>
              <a:rPr lang="en-GB" sz="2001" spc="-12" dirty="0">
                <a:solidFill>
                  <a:srgbClr val="5C013F"/>
                </a:solidFill>
                <a:latin typeface="Sharp Grotesk Book"/>
                <a:cs typeface="Sharp Grotesk Book"/>
              </a:rPr>
              <a:t>sexual history,</a:t>
            </a:r>
            <a:r>
              <a:rPr lang="en-GB" sz="2001" spc="-67" dirty="0">
                <a:solidFill>
                  <a:srgbClr val="5C013F"/>
                </a:solidFill>
                <a:latin typeface="Sharp Grotesk Book"/>
                <a:cs typeface="Sharp Grotesk Book"/>
              </a:rPr>
              <a:t> </a:t>
            </a:r>
            <a:r>
              <a:rPr lang="en-GB" sz="2001" dirty="0">
                <a:solidFill>
                  <a:srgbClr val="5C013F"/>
                </a:solidFill>
                <a:latin typeface="Sharp Grotesk Book"/>
                <a:cs typeface="Sharp Grotesk Book"/>
              </a:rPr>
              <a:t>unless</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it</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is</a:t>
            </a:r>
            <a:r>
              <a:rPr lang="en-GB" sz="2001" spc="-61" dirty="0">
                <a:solidFill>
                  <a:srgbClr val="5C013F"/>
                </a:solidFill>
                <a:latin typeface="Sharp Grotesk Book"/>
                <a:cs typeface="Sharp Grotesk Book"/>
              </a:rPr>
              <a:t> </a:t>
            </a:r>
            <a:r>
              <a:rPr lang="en-GB" sz="2001" spc="-24" dirty="0">
                <a:solidFill>
                  <a:srgbClr val="5C013F"/>
                </a:solidFill>
                <a:latin typeface="Sharp Grotesk Book"/>
                <a:cs typeface="Sharp Grotesk Book"/>
              </a:rPr>
              <a:t>relevant</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61"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61" dirty="0">
                <a:solidFill>
                  <a:srgbClr val="5C013F"/>
                </a:solidFill>
                <a:latin typeface="Sharp Grotesk Book"/>
                <a:cs typeface="Sharp Grotesk Book"/>
              </a:rPr>
              <a:t> </a:t>
            </a:r>
            <a:r>
              <a:rPr lang="en-GB" sz="2001" spc="-12" dirty="0">
                <a:solidFill>
                  <a:srgbClr val="5C013F"/>
                </a:solidFill>
                <a:latin typeface="Sharp Grotesk Book"/>
                <a:cs typeface="Sharp Grotesk Book"/>
              </a:rPr>
              <a:t>program.</a:t>
            </a:r>
            <a:endParaRPr lang="en-GB" sz="2001" spc="-12" dirty="0">
              <a:latin typeface="Sharp Grotesk Book"/>
              <a:cs typeface="Sharp Grotesk Book"/>
            </a:endParaRPr>
          </a:p>
          <a:p>
            <a:pPr marL="472088" marR="6161" indent="-457456" algn="just">
              <a:lnSpc>
                <a:spcPct val="116599"/>
              </a:lnSpc>
              <a:spcBef>
                <a:spcPts val="728"/>
              </a:spcBef>
              <a:buSzPct val="125000"/>
              <a:buBlip>
                <a:blip r:embed="rId4"/>
              </a:buBlip>
            </a:pPr>
            <a:r>
              <a:rPr lang="en-GB" sz="2001" dirty="0">
                <a:solidFill>
                  <a:srgbClr val="5C013F"/>
                </a:solidFill>
                <a:latin typeface="Sharp Grotesk Book"/>
                <a:cs typeface="Sharp Grotesk Book"/>
              </a:rPr>
              <a:t>Tell</a:t>
            </a:r>
            <a:r>
              <a:rPr lang="en-GB" sz="2001" spc="587"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587" dirty="0">
                <a:solidFill>
                  <a:srgbClr val="5C013F"/>
                </a:solidFill>
                <a:latin typeface="Sharp Grotesk Book"/>
                <a:cs typeface="Sharp Grotesk Book"/>
              </a:rPr>
              <a:t> </a:t>
            </a:r>
            <a:r>
              <a:rPr lang="en-GB" sz="2001" dirty="0">
                <a:solidFill>
                  <a:srgbClr val="5C013F"/>
                </a:solidFill>
                <a:latin typeface="Sharp Grotesk Book"/>
                <a:cs typeface="Sharp Grotesk Book"/>
              </a:rPr>
              <a:t>individual</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why</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you</a:t>
            </a:r>
            <a:r>
              <a:rPr lang="en-GB" sz="2001" spc="587" dirty="0">
                <a:solidFill>
                  <a:srgbClr val="5C013F"/>
                </a:solidFill>
                <a:latin typeface="Sharp Grotesk Book"/>
                <a:cs typeface="Sharp Grotesk Book"/>
              </a:rPr>
              <a:t> </a:t>
            </a:r>
            <a:r>
              <a:rPr lang="en-GB" sz="2001" dirty="0">
                <a:solidFill>
                  <a:srgbClr val="5C013F"/>
                </a:solidFill>
                <a:latin typeface="Sharp Grotesk Book"/>
                <a:cs typeface="Sharp Grotesk Book"/>
              </a:rPr>
              <a:t>are</a:t>
            </a:r>
            <a:r>
              <a:rPr lang="en-GB" sz="2001" spc="582" dirty="0">
                <a:solidFill>
                  <a:srgbClr val="5C013F"/>
                </a:solidFill>
                <a:latin typeface="Sharp Grotesk Book"/>
                <a:cs typeface="Sharp Grotesk Book"/>
              </a:rPr>
              <a:t> </a:t>
            </a:r>
            <a:r>
              <a:rPr lang="en-GB" sz="2001" dirty="0">
                <a:solidFill>
                  <a:srgbClr val="5C013F"/>
                </a:solidFill>
                <a:latin typeface="Sharp Grotesk Book"/>
                <a:cs typeface="Sharp Grotesk Book"/>
              </a:rPr>
              <a:t>collecting</a:t>
            </a:r>
            <a:r>
              <a:rPr lang="en-GB" sz="2001" spc="582" dirty="0">
                <a:solidFill>
                  <a:srgbClr val="5C013F"/>
                </a:solidFill>
                <a:latin typeface="Sharp Grotesk Book"/>
                <a:cs typeface="Sharp Grotesk Book"/>
              </a:rPr>
              <a:t> </a:t>
            </a:r>
            <a:r>
              <a:rPr lang="en-GB" sz="2001" spc="-12" dirty="0">
                <a:solidFill>
                  <a:srgbClr val="5C013F"/>
                </a:solidFill>
                <a:latin typeface="Sharp Grotesk Book"/>
                <a:cs typeface="Sharp Grotesk Book"/>
              </a:rPr>
              <a:t>their </a:t>
            </a:r>
            <a:r>
              <a:rPr lang="en-GB" sz="2001" dirty="0">
                <a:solidFill>
                  <a:srgbClr val="5C013F"/>
                </a:solidFill>
                <a:latin typeface="Sharp Grotesk Book"/>
                <a:cs typeface="Sharp Grotesk Book"/>
              </a:rPr>
              <a:t>personal</a:t>
            </a:r>
            <a:r>
              <a:rPr lang="en-GB" sz="2001" spc="291"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291" dirty="0">
                <a:solidFill>
                  <a:srgbClr val="5C013F"/>
                </a:solidFill>
                <a:latin typeface="Sharp Grotesk Book"/>
                <a:cs typeface="Sharp Grotesk Book"/>
              </a:rPr>
              <a:t> </a:t>
            </a:r>
            <a:r>
              <a:rPr lang="en-GB" sz="2001" dirty="0">
                <a:solidFill>
                  <a:srgbClr val="5C013F"/>
                </a:solidFill>
                <a:latin typeface="Sharp Grotesk Medium"/>
                <a:cs typeface="Sharp Grotesk Medium"/>
              </a:rPr>
              <a:t>(the</a:t>
            </a:r>
            <a:r>
              <a:rPr lang="en-GB" sz="2001" spc="278" dirty="0">
                <a:solidFill>
                  <a:srgbClr val="5C013F"/>
                </a:solidFill>
                <a:latin typeface="Sharp Grotesk Medium"/>
                <a:cs typeface="Sharp Grotesk Medium"/>
              </a:rPr>
              <a:t> </a:t>
            </a:r>
            <a:r>
              <a:rPr lang="en-GB" sz="2001" dirty="0">
                <a:solidFill>
                  <a:srgbClr val="5C013F"/>
                </a:solidFill>
                <a:latin typeface="Sharp Grotesk Medium"/>
                <a:cs typeface="Sharp Grotesk Medium"/>
              </a:rPr>
              <a:t>purpose),</a:t>
            </a:r>
            <a:r>
              <a:rPr lang="en-GB" sz="2001" spc="315" dirty="0">
                <a:solidFill>
                  <a:srgbClr val="5C013F"/>
                </a:solidFill>
                <a:latin typeface="Sharp Grotesk Medium"/>
                <a:cs typeface="Sharp Grotesk Medium"/>
              </a:rPr>
              <a:t> </a:t>
            </a:r>
            <a:r>
              <a:rPr lang="en-GB" sz="2001" dirty="0">
                <a:solidFill>
                  <a:srgbClr val="5C013F"/>
                </a:solidFill>
                <a:latin typeface="Sharp Grotesk Book"/>
                <a:cs typeface="Sharp Grotesk Book"/>
              </a:rPr>
              <a:t>and</a:t>
            </a:r>
            <a:r>
              <a:rPr lang="en-GB" sz="2001" spc="291" dirty="0">
                <a:solidFill>
                  <a:srgbClr val="5C013F"/>
                </a:solidFill>
                <a:latin typeface="Sharp Grotesk Book"/>
                <a:cs typeface="Sharp Grotesk Book"/>
              </a:rPr>
              <a:t> </a:t>
            </a:r>
            <a:r>
              <a:rPr lang="en-GB" sz="2001" dirty="0">
                <a:solidFill>
                  <a:srgbClr val="5C013F"/>
                </a:solidFill>
                <a:latin typeface="Sharp Grotesk Book"/>
                <a:cs typeface="Sharp Grotesk Book"/>
              </a:rPr>
              <a:t>any</a:t>
            </a:r>
            <a:r>
              <a:rPr lang="en-GB" sz="2001" spc="291" dirty="0">
                <a:solidFill>
                  <a:srgbClr val="5C013F"/>
                </a:solidFill>
                <a:latin typeface="Sharp Grotesk Book"/>
                <a:cs typeface="Sharp Grotesk Book"/>
              </a:rPr>
              <a:t> </a:t>
            </a:r>
            <a:r>
              <a:rPr lang="en-GB" sz="2001" spc="-12" dirty="0">
                <a:solidFill>
                  <a:srgbClr val="5C013F"/>
                </a:solidFill>
                <a:latin typeface="Sharp Grotesk Book"/>
                <a:cs typeface="Sharp Grotesk Book"/>
              </a:rPr>
              <a:t>additional </a:t>
            </a:r>
            <a:r>
              <a:rPr lang="en-GB" sz="2001" dirty="0">
                <a:solidFill>
                  <a:srgbClr val="5C013F"/>
                </a:solidFill>
                <a:latin typeface="Sharp Grotesk Book"/>
                <a:cs typeface="Sharp Grotesk Book"/>
              </a:rPr>
              <a:t>information</a:t>
            </a:r>
            <a:r>
              <a:rPr lang="en-GB" sz="2001" spc="303" dirty="0">
                <a:solidFill>
                  <a:srgbClr val="5C013F"/>
                </a:solidFill>
                <a:latin typeface="Sharp Grotesk Book"/>
                <a:cs typeface="Sharp Grotesk Book"/>
              </a:rPr>
              <a:t> </a:t>
            </a:r>
            <a:r>
              <a:rPr lang="en-GB" sz="2001" dirty="0">
                <a:solidFill>
                  <a:srgbClr val="5C013F"/>
                </a:solidFill>
                <a:latin typeface="Sharp Grotesk Book"/>
                <a:cs typeface="Sharp Grotesk Book"/>
              </a:rPr>
              <a:t>necessary</a:t>
            </a:r>
            <a:r>
              <a:rPr lang="en-GB" sz="2001" spc="308" dirty="0">
                <a:solidFill>
                  <a:srgbClr val="5C013F"/>
                </a:solidFill>
                <a:latin typeface="Sharp Grotesk Book"/>
                <a:cs typeface="Sharp Grotesk Book"/>
              </a:rPr>
              <a:t> </a:t>
            </a:r>
            <a:r>
              <a:rPr lang="en-GB" sz="2001" dirty="0">
                <a:solidFill>
                  <a:srgbClr val="5C013F"/>
                </a:solidFill>
                <a:latin typeface="Sharp Grotesk Book"/>
                <a:cs typeface="Sharp Grotesk Book"/>
              </a:rPr>
              <a:t>if</a:t>
            </a:r>
            <a:r>
              <a:rPr lang="en-GB" sz="2001" spc="308" dirty="0">
                <a:solidFill>
                  <a:srgbClr val="5C013F"/>
                </a:solidFill>
                <a:latin typeface="Sharp Grotesk Book"/>
                <a:cs typeface="Sharp Grotesk Book"/>
              </a:rPr>
              <a:t> </a:t>
            </a:r>
            <a:r>
              <a:rPr lang="en-GB" sz="2001" dirty="0">
                <a:solidFill>
                  <a:srgbClr val="5C013F"/>
                </a:solidFill>
                <a:latin typeface="Sharp Grotesk Book"/>
                <a:cs typeface="Sharp Grotesk Book"/>
              </a:rPr>
              <a:t>specific</a:t>
            </a:r>
            <a:r>
              <a:rPr lang="en-GB" sz="2001" spc="308" dirty="0">
                <a:solidFill>
                  <a:srgbClr val="5C013F"/>
                </a:solidFill>
                <a:latin typeface="Sharp Grotesk Book"/>
                <a:cs typeface="Sharp Grotesk Book"/>
              </a:rPr>
              <a:t> </a:t>
            </a:r>
            <a:r>
              <a:rPr lang="en-GB" sz="2001" spc="-12" dirty="0">
                <a:solidFill>
                  <a:srgbClr val="5C013F"/>
                </a:solidFill>
                <a:latin typeface="Sharp Grotesk Book"/>
                <a:cs typeface="Sharp Grotesk Book"/>
              </a:rPr>
              <a:t>circumstances </a:t>
            </a:r>
            <a:r>
              <a:rPr lang="en-GB" sz="2001" dirty="0">
                <a:solidFill>
                  <a:srgbClr val="5C013F"/>
                </a:solidFill>
                <a:latin typeface="Sharp Grotesk Book"/>
                <a:cs typeface="Sharp Grotesk Book"/>
              </a:rPr>
              <a:t>require</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it,</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by</a:t>
            </a:r>
            <a:r>
              <a:rPr lang="en-GB" sz="2001" spc="285" dirty="0">
                <a:solidFill>
                  <a:srgbClr val="5C013F"/>
                </a:solidFill>
                <a:latin typeface="Sharp Grotesk Book"/>
                <a:cs typeface="Sharp Grotesk Book"/>
              </a:rPr>
              <a:t> </a:t>
            </a:r>
            <a:r>
              <a:rPr lang="en-GB" sz="2001" dirty="0">
                <a:solidFill>
                  <a:srgbClr val="5C013F"/>
                </a:solidFill>
                <a:latin typeface="Sharp Grotesk Book"/>
                <a:cs typeface="Sharp Grotesk Book"/>
              </a:rPr>
              <a:t>means</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of</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a</a:t>
            </a:r>
            <a:r>
              <a:rPr lang="en-GB" sz="2001" spc="285" dirty="0">
                <a:solidFill>
                  <a:srgbClr val="5C013F"/>
                </a:solidFill>
                <a:latin typeface="Sharp Grotesk Book"/>
                <a:cs typeface="Sharp Grotesk Book"/>
              </a:rPr>
              <a:t> </a:t>
            </a:r>
            <a:r>
              <a:rPr lang="en-GB" sz="2001" dirty="0">
                <a:solidFill>
                  <a:srgbClr val="5C013F"/>
                </a:solidFill>
                <a:latin typeface="Sharp Grotesk Book"/>
                <a:cs typeface="Sharp Grotesk Book"/>
              </a:rPr>
              <a:t>privacy</a:t>
            </a:r>
            <a:r>
              <a:rPr lang="en-GB" sz="2001" spc="278" dirty="0">
                <a:solidFill>
                  <a:srgbClr val="5C013F"/>
                </a:solidFill>
                <a:latin typeface="Sharp Grotesk Book"/>
                <a:cs typeface="Sharp Grotesk Book"/>
              </a:rPr>
              <a:t> </a:t>
            </a:r>
            <a:r>
              <a:rPr lang="en-GB" sz="2001" dirty="0">
                <a:solidFill>
                  <a:srgbClr val="5C013F"/>
                </a:solidFill>
                <a:latin typeface="Sharp Grotesk Book"/>
                <a:cs typeface="Sharp Grotesk Book"/>
              </a:rPr>
              <a:t>notice</a:t>
            </a:r>
            <a:r>
              <a:rPr lang="en-GB" sz="2001" spc="285" dirty="0">
                <a:solidFill>
                  <a:srgbClr val="5C013F"/>
                </a:solidFill>
                <a:latin typeface="Sharp Grotesk Book"/>
                <a:cs typeface="Sharp Grotesk Book"/>
              </a:rPr>
              <a:t> </a:t>
            </a:r>
            <a:r>
              <a:rPr lang="en-GB" sz="2001" spc="-12" dirty="0">
                <a:solidFill>
                  <a:srgbClr val="5C013F"/>
                </a:solidFill>
                <a:latin typeface="Sharp Grotesk Medium"/>
                <a:cs typeface="Sharp Grotesk Medium"/>
              </a:rPr>
              <a:t>(please </a:t>
            </a:r>
            <a:r>
              <a:rPr lang="en-GB" sz="2001" dirty="0">
                <a:solidFill>
                  <a:srgbClr val="5C013F"/>
                </a:solidFill>
                <a:latin typeface="Sharp Grotesk Medium"/>
                <a:cs typeface="Sharp Grotesk Medium"/>
              </a:rPr>
              <a:t>also</a:t>
            </a:r>
            <a:r>
              <a:rPr lang="en-GB" sz="2001" spc="-61" dirty="0">
                <a:solidFill>
                  <a:srgbClr val="5C013F"/>
                </a:solidFill>
                <a:latin typeface="Sharp Grotesk Medium"/>
                <a:cs typeface="Sharp Grotesk Medium"/>
              </a:rPr>
              <a:t> </a:t>
            </a:r>
            <a:r>
              <a:rPr lang="en-GB" sz="2001" dirty="0">
                <a:solidFill>
                  <a:srgbClr val="5C013F"/>
                </a:solidFill>
                <a:latin typeface="Sharp Grotesk Medium"/>
                <a:cs typeface="Sharp Grotesk Medium"/>
              </a:rPr>
              <a:t>see</a:t>
            </a:r>
            <a:r>
              <a:rPr lang="en-GB" sz="2001" spc="-61" dirty="0">
                <a:solidFill>
                  <a:srgbClr val="5C013F"/>
                </a:solidFill>
                <a:latin typeface="Sharp Grotesk Medium"/>
                <a:cs typeface="Sharp Grotesk Medium"/>
              </a:rPr>
              <a:t> </a:t>
            </a:r>
            <a:r>
              <a:rPr lang="en-GB" sz="2001" spc="-12" dirty="0">
                <a:solidFill>
                  <a:srgbClr val="5C013F"/>
                </a:solidFill>
                <a:latin typeface="Sharp Grotesk Medium"/>
                <a:cs typeface="Sharp Grotesk Medium"/>
              </a:rPr>
              <a:t>paragraph</a:t>
            </a:r>
            <a:r>
              <a:rPr lang="en-GB" sz="2001" spc="-61" dirty="0">
                <a:solidFill>
                  <a:srgbClr val="5C013F"/>
                </a:solidFill>
                <a:latin typeface="Sharp Grotesk Medium"/>
                <a:cs typeface="Sharp Grotesk Medium"/>
              </a:rPr>
              <a:t> </a:t>
            </a:r>
            <a:r>
              <a:rPr lang="en-GB" sz="2001" spc="-30" dirty="0">
                <a:solidFill>
                  <a:srgbClr val="5C013F"/>
                </a:solidFill>
                <a:latin typeface="Sharp Grotesk Medium"/>
                <a:cs typeface="Sharp Grotesk Medium"/>
              </a:rPr>
              <a:t>5).</a:t>
            </a:r>
            <a:endParaRPr lang="en-GB" sz="2001" dirty="0">
              <a:latin typeface="Sharp Grotesk Medium"/>
              <a:cs typeface="Sharp Grotesk Medium"/>
            </a:endParaRPr>
          </a:p>
        </p:txBody>
      </p:sp>
      <p:pic>
        <p:nvPicPr>
          <p:cNvPr id="2" name="Graphic 2">
            <a:extLst>
              <a:ext uri="{FF2B5EF4-FFF2-40B4-BE49-F238E27FC236}">
                <a16:creationId xmlns:a16="http://schemas.microsoft.com/office/drawing/2014/main" id="{497E55D0-E85A-F464-0A6A-3702215861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9608C7AA-AC60-7ABD-5A54-DCD5DA29A97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504" t="14" r="7232" b="-9782"/>
          <a:stretch/>
        </p:blipFill>
        <p:spPr>
          <a:xfrm>
            <a:off x="0" y="0"/>
            <a:ext cx="16357602" cy="13716000"/>
          </a:xfrm>
        </p:spPr>
      </p:pic>
      <p:sp>
        <p:nvSpPr>
          <p:cNvPr id="17" name="object 17"/>
          <p:cNvSpPr txBox="1"/>
          <p:nvPr/>
        </p:nvSpPr>
        <p:spPr>
          <a:xfrm>
            <a:off x="23501049" y="650028"/>
            <a:ext cx="185601" cy="291711"/>
          </a:xfrm>
          <a:prstGeom prst="rect">
            <a:avLst/>
          </a:prstGeom>
        </p:spPr>
        <p:txBody>
          <a:bodyPr vert="horz" wrap="square" lIns="0" tIns="20793" rIns="0" bIns="0" rtlCol="0">
            <a:spAutoFit/>
          </a:bodyPr>
          <a:lstStyle/>
          <a:p>
            <a:pPr marL="15403">
              <a:spcBef>
                <a:spcPts val="164"/>
              </a:spcBef>
            </a:pPr>
            <a:r>
              <a:rPr sz="1759" spc="24" dirty="0">
                <a:solidFill>
                  <a:srgbClr val="FF4370"/>
                </a:solidFill>
                <a:latin typeface="Sharp Grotesk Book"/>
                <a:cs typeface="Sharp Grotesk Book"/>
              </a:rPr>
              <a:t>6</a:t>
            </a:r>
            <a:endParaRPr sz="1759">
              <a:latin typeface="Sharp Grotesk Book"/>
              <a:cs typeface="Sharp Grotesk Book"/>
            </a:endParaRPr>
          </a:p>
        </p:txBody>
      </p:sp>
      <p:sp>
        <p:nvSpPr>
          <p:cNvPr id="7" name="object 3">
            <a:extLst>
              <a:ext uri="{FF2B5EF4-FFF2-40B4-BE49-F238E27FC236}">
                <a16:creationId xmlns:a16="http://schemas.microsoft.com/office/drawing/2014/main" id="{318334E9-94B0-130C-5327-D3DFA632766F}"/>
              </a:ext>
            </a:extLst>
          </p:cNvPr>
          <p:cNvSpPr txBox="1"/>
          <p:nvPr/>
        </p:nvSpPr>
        <p:spPr>
          <a:xfrm>
            <a:off x="16340400" y="9957379"/>
            <a:ext cx="6976006" cy="3578672"/>
          </a:xfrm>
          <a:prstGeom prst="rect">
            <a:avLst/>
          </a:prstGeom>
        </p:spPr>
        <p:txBody>
          <a:bodyPr vert="horz" wrap="square" lIns="0" tIns="0" rIns="0" bIns="0" rtlCol="0">
            <a:spAutoFit/>
          </a:bodyPr>
          <a:lstStyle/>
          <a:p>
            <a:pPr marL="15403" marR="6931" algn="just">
              <a:lnSpc>
                <a:spcPct val="116599"/>
              </a:lnSpc>
              <a:spcBef>
                <a:spcPts val="121"/>
              </a:spcBef>
            </a:pPr>
            <a:r>
              <a:rPr lang="en-GB" sz="2001" spc="-12" dirty="0">
                <a:solidFill>
                  <a:srgbClr val="5C013F"/>
                </a:solidFill>
                <a:latin typeface="Sharp Grotesk Book"/>
              </a:rPr>
              <a:t>At Banijay, we make use of one of the contracted casting platforms, such as Cast It Reach (formerly known as </a:t>
            </a:r>
            <a:r>
              <a:rPr lang="en-GB" sz="2001" spc="-12" dirty="0" err="1">
                <a:solidFill>
                  <a:srgbClr val="5C013F"/>
                </a:solidFill>
                <a:latin typeface="Sharp Grotesk Book"/>
              </a:rPr>
              <a:t>eTribez</a:t>
            </a:r>
            <a:r>
              <a:rPr lang="en-GB" sz="2001" spc="-12" dirty="0">
                <a:solidFill>
                  <a:srgbClr val="5C013F"/>
                </a:solidFill>
                <a:latin typeface="Sharp Grotesk Book"/>
              </a:rPr>
              <a:t>) and Short Audition, for the secure collecting and storage of personal data of contestants. These platforms offer a secure and GDPR compliant solution. If you are not using Cast It Reach or Short Audition, please ensure casting is done in a privacy &amp; security compliant manner. You can always get in touch with your local legal department if you need assistance.</a:t>
            </a:r>
          </a:p>
        </p:txBody>
      </p:sp>
      <p:sp>
        <p:nvSpPr>
          <p:cNvPr id="8" name="TextBox 7">
            <a:extLst>
              <a:ext uri="{FF2B5EF4-FFF2-40B4-BE49-F238E27FC236}">
                <a16:creationId xmlns:a16="http://schemas.microsoft.com/office/drawing/2014/main" id="{6E77C99E-DF4E-FFD5-E9F0-01E7FA7C30E4}"/>
              </a:ext>
            </a:extLst>
          </p:cNvPr>
          <p:cNvSpPr txBox="1"/>
          <p:nvPr/>
        </p:nvSpPr>
        <p:spPr>
          <a:xfrm>
            <a:off x="16340400" y="7389822"/>
            <a:ext cx="7143718" cy="1847557"/>
          </a:xfrm>
          <a:prstGeom prst="rect">
            <a:avLst/>
          </a:prstGeom>
          <a:noFill/>
        </p:spPr>
        <p:txBody>
          <a:bodyPr wrap="square" lIns="0" tIns="0" rIns="0" bIns="0">
            <a:spAutoFit/>
          </a:bodyPr>
          <a:lstStyle/>
          <a:p>
            <a:r>
              <a:rPr kumimoji="0" lang="en-GB" sz="6003" b="0" i="0" u="none" strike="noStrike" kern="0" cap="none" spc="-61" normalizeH="0" baseline="0" noProof="0" dirty="0">
                <a:ln>
                  <a:noFill/>
                </a:ln>
                <a:solidFill>
                  <a:srgbClr val="5C013F"/>
                </a:solidFill>
                <a:effectLst/>
                <a:uLnTx/>
                <a:uFillTx/>
                <a:latin typeface="Sharp Grotesk Medium"/>
                <a:ea typeface="+mj-ea"/>
              </a:rPr>
              <a:t>Third-party casting platform</a:t>
            </a:r>
            <a:endParaRPr lang="en-US" dirty="0"/>
          </a:p>
        </p:txBody>
      </p:sp>
      <p:sp>
        <p:nvSpPr>
          <p:cNvPr id="9" name="object 3">
            <a:extLst>
              <a:ext uri="{FF2B5EF4-FFF2-40B4-BE49-F238E27FC236}">
                <a16:creationId xmlns:a16="http://schemas.microsoft.com/office/drawing/2014/main" id="{FBD79583-3E51-A727-A3E4-F893B486E02A}"/>
              </a:ext>
            </a:extLst>
          </p:cNvPr>
          <p:cNvSpPr/>
          <p:nvPr/>
        </p:nvSpPr>
        <p:spPr>
          <a:xfrm>
            <a:off x="16340400" y="6338410"/>
            <a:ext cx="813256" cy="813256"/>
          </a:xfrm>
          <a:custGeom>
            <a:avLst/>
            <a:gdLst/>
            <a:ahLst/>
            <a:cxnLst/>
            <a:rect l="l" t="t" r="r" b="b"/>
            <a:pathLst>
              <a:path w="670560" h="67056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FF4370"/>
          </a:solidFill>
        </p:spPr>
        <p:txBody>
          <a:bodyPr wrap="square" lIns="0" tIns="0" rIns="0" bIns="0" rtlCol="0"/>
          <a:lstStyle/>
          <a:p>
            <a:endParaRPr/>
          </a:p>
        </p:txBody>
      </p:sp>
      <p:sp>
        <p:nvSpPr>
          <p:cNvPr id="10" name="object 4">
            <a:extLst>
              <a:ext uri="{FF2B5EF4-FFF2-40B4-BE49-F238E27FC236}">
                <a16:creationId xmlns:a16="http://schemas.microsoft.com/office/drawing/2014/main" id="{9DB778AB-471F-D36F-58B7-C23D99A47ED4}"/>
              </a:ext>
            </a:extLst>
          </p:cNvPr>
          <p:cNvSpPr txBox="1"/>
          <p:nvPr/>
        </p:nvSpPr>
        <p:spPr>
          <a:xfrm>
            <a:off x="16340400" y="6338410"/>
            <a:ext cx="813255" cy="813255"/>
          </a:xfrm>
          <a:prstGeom prst="rect">
            <a:avLst/>
          </a:prstGeom>
        </p:spPr>
        <p:txBody>
          <a:bodyPr vert="horz" wrap="square" lIns="0" tIns="0" rIns="0" bIns="0" rtlCol="0" anchor="ctr" anchorCtr="0">
            <a:noAutofit/>
          </a:bodyPr>
          <a:lstStyle/>
          <a:p>
            <a:pPr marL="15403" algn="ctr">
              <a:spcBef>
                <a:spcPts val="138"/>
              </a:spcBef>
            </a:pPr>
            <a:r>
              <a:rPr lang="en-GB" sz="3578" spc="6" dirty="0">
                <a:solidFill>
                  <a:srgbClr val="FFFFFF"/>
                </a:solidFill>
                <a:latin typeface="Sharp Grotesk Medium"/>
                <a:cs typeface="Sharp Grotesk Medium"/>
              </a:rPr>
              <a:t>3</a:t>
            </a:r>
            <a:endParaRPr sz="3578" dirty="0">
              <a:latin typeface="Sharp Grotesk Medium"/>
              <a:cs typeface="Sharp Grotesk Medium"/>
            </a:endParaRPr>
          </a:p>
        </p:txBody>
      </p:sp>
      <p:pic>
        <p:nvPicPr>
          <p:cNvPr id="2" name="Graphic 2">
            <a:extLst>
              <a:ext uri="{FF2B5EF4-FFF2-40B4-BE49-F238E27FC236}">
                <a16:creationId xmlns:a16="http://schemas.microsoft.com/office/drawing/2014/main" id="{24144170-A201-BF42-CE2E-0579F4EB21B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3A982C1D-57DC-C896-848D-09C3AF10E8B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512" r="14464"/>
          <a:stretch/>
        </p:blipFill>
        <p:spPr>
          <a:xfrm>
            <a:off x="8939212" y="0"/>
            <a:ext cx="15443200" cy="13716000"/>
          </a:xfrm>
        </p:spPr>
      </p:pic>
      <p:sp>
        <p:nvSpPr>
          <p:cNvPr id="11" name="object 11"/>
          <p:cNvSpPr txBox="1"/>
          <p:nvPr/>
        </p:nvSpPr>
        <p:spPr>
          <a:xfrm>
            <a:off x="23525277" y="650028"/>
            <a:ext cx="161727" cy="291711"/>
          </a:xfrm>
          <a:prstGeom prst="rect">
            <a:avLst/>
          </a:prstGeom>
        </p:spPr>
        <p:txBody>
          <a:bodyPr vert="horz" wrap="square" lIns="0" tIns="20793" rIns="0" bIns="0" rtlCol="0">
            <a:spAutoFit/>
          </a:bodyPr>
          <a:lstStyle/>
          <a:p>
            <a:pPr marL="15403">
              <a:spcBef>
                <a:spcPts val="164"/>
              </a:spcBef>
            </a:pPr>
            <a:r>
              <a:rPr sz="1759" spc="18" dirty="0">
                <a:solidFill>
                  <a:schemeClr val="bg1"/>
                </a:solidFill>
                <a:latin typeface="Sharp Grotesk Book"/>
                <a:cs typeface="Sharp Grotesk Book"/>
              </a:rPr>
              <a:t>7</a:t>
            </a:r>
            <a:endParaRPr sz="1759">
              <a:solidFill>
                <a:schemeClr val="bg1"/>
              </a:solidFill>
              <a:latin typeface="Sharp Grotesk Book"/>
              <a:cs typeface="Sharp Grotesk Book"/>
            </a:endParaRPr>
          </a:p>
        </p:txBody>
      </p:sp>
      <p:sp>
        <p:nvSpPr>
          <p:cNvPr id="2" name="object 5">
            <a:extLst>
              <a:ext uri="{FF2B5EF4-FFF2-40B4-BE49-F238E27FC236}">
                <a16:creationId xmlns:a16="http://schemas.microsoft.com/office/drawing/2014/main" id="{05074F0F-E789-07B3-B055-8A41DD015075}"/>
              </a:ext>
            </a:extLst>
          </p:cNvPr>
          <p:cNvSpPr txBox="1"/>
          <p:nvPr/>
        </p:nvSpPr>
        <p:spPr>
          <a:xfrm>
            <a:off x="898994" y="6048256"/>
            <a:ext cx="7143718" cy="4314679"/>
          </a:xfrm>
          <a:prstGeom prst="rect">
            <a:avLst/>
          </a:prstGeom>
        </p:spPr>
        <p:txBody>
          <a:bodyPr vert="horz" wrap="square" lIns="0" tIns="15403" rIns="0" bIns="0" rtlCol="0">
            <a:spAutoFit/>
          </a:bodyPr>
          <a:lstStyle/>
          <a:p>
            <a:pPr marL="15403" marR="6161" algn="just">
              <a:lnSpc>
                <a:spcPct val="116599"/>
              </a:lnSpc>
              <a:spcBef>
                <a:spcPts val="121"/>
              </a:spcBef>
            </a:pPr>
            <a:r>
              <a:rPr sz="2001" spc="-18" dirty="0">
                <a:solidFill>
                  <a:srgbClr val="5C013F"/>
                </a:solidFill>
                <a:latin typeface="Sharp Grotesk Book"/>
                <a:cs typeface="Sharp Grotesk Book"/>
              </a:rPr>
              <a:t>A</a:t>
            </a:r>
            <a:r>
              <a:rPr sz="2001" spc="-247" dirty="0">
                <a:solidFill>
                  <a:srgbClr val="5C013F"/>
                </a:solidFill>
                <a:latin typeface="Sharp Grotesk Book"/>
                <a:cs typeface="Sharp Grotesk Book"/>
              </a:rPr>
              <a:t> </a:t>
            </a:r>
            <a:r>
              <a:rPr sz="2001" spc="-18" dirty="0">
                <a:solidFill>
                  <a:srgbClr val="5C013F"/>
                </a:solidFill>
                <a:latin typeface="Sharp Grotesk Book"/>
                <a:cs typeface="Sharp Grotesk Book"/>
              </a:rPr>
              <a:t>privacy</a:t>
            </a:r>
            <a:r>
              <a:rPr sz="2001" spc="-247" dirty="0">
                <a:solidFill>
                  <a:srgbClr val="5C013F"/>
                </a:solidFill>
                <a:latin typeface="Sharp Grotesk Book"/>
                <a:cs typeface="Sharp Grotesk Book"/>
              </a:rPr>
              <a:t> </a:t>
            </a:r>
            <a:r>
              <a:rPr sz="2001" spc="-18" dirty="0">
                <a:solidFill>
                  <a:srgbClr val="5C013F"/>
                </a:solidFill>
                <a:latin typeface="Sharp Grotesk Book"/>
                <a:cs typeface="Sharp Grotesk Book"/>
              </a:rPr>
              <a:t>notice</a:t>
            </a:r>
            <a:r>
              <a:rPr sz="2001" spc="-247" dirty="0">
                <a:solidFill>
                  <a:srgbClr val="5C013F"/>
                </a:solidFill>
                <a:latin typeface="Sharp Grotesk Book"/>
                <a:cs typeface="Sharp Grotesk Book"/>
              </a:rPr>
              <a:t> </a:t>
            </a:r>
            <a:r>
              <a:rPr sz="2001" spc="-12" dirty="0">
                <a:solidFill>
                  <a:srgbClr val="5C013F"/>
                </a:solidFill>
                <a:latin typeface="Sharp Grotesk Book"/>
                <a:cs typeface="Sharp Grotesk Book"/>
              </a:rPr>
              <a:t>is</a:t>
            </a:r>
            <a:r>
              <a:rPr sz="2001" spc="-247" dirty="0">
                <a:solidFill>
                  <a:srgbClr val="5C013F"/>
                </a:solidFill>
                <a:latin typeface="Sharp Grotesk Book"/>
                <a:cs typeface="Sharp Grotesk Book"/>
              </a:rPr>
              <a:t> </a:t>
            </a:r>
            <a:r>
              <a:rPr sz="2001" spc="-18" dirty="0">
                <a:solidFill>
                  <a:srgbClr val="5C013F"/>
                </a:solidFill>
                <a:latin typeface="Sharp Grotesk Book"/>
                <a:cs typeface="Sharp Grotesk Book"/>
              </a:rPr>
              <a:t>a</a:t>
            </a:r>
            <a:r>
              <a:rPr sz="2001" spc="-247" dirty="0">
                <a:solidFill>
                  <a:srgbClr val="5C013F"/>
                </a:solidFill>
                <a:latin typeface="Sharp Grotesk Book"/>
                <a:cs typeface="Sharp Grotesk Book"/>
              </a:rPr>
              <a:t> </a:t>
            </a:r>
            <a:r>
              <a:rPr sz="2001" spc="-24" dirty="0">
                <a:solidFill>
                  <a:srgbClr val="5C013F"/>
                </a:solidFill>
                <a:latin typeface="Sharp Grotesk Book"/>
                <a:cs typeface="Sharp Grotesk Book"/>
              </a:rPr>
              <a:t>statement</a:t>
            </a:r>
            <a:r>
              <a:rPr sz="2001" spc="-247" dirty="0">
                <a:solidFill>
                  <a:srgbClr val="5C013F"/>
                </a:solidFill>
                <a:latin typeface="Sharp Grotesk Book"/>
                <a:cs typeface="Sharp Grotesk Book"/>
              </a:rPr>
              <a:t> </a:t>
            </a:r>
            <a:r>
              <a:rPr sz="2001" spc="-18" dirty="0">
                <a:solidFill>
                  <a:srgbClr val="5C013F"/>
                </a:solidFill>
                <a:latin typeface="Sharp Grotesk Book"/>
                <a:cs typeface="Sharp Grotesk Book"/>
              </a:rPr>
              <a:t>that</a:t>
            </a:r>
            <a:r>
              <a:rPr sz="2001" spc="-247" dirty="0">
                <a:solidFill>
                  <a:srgbClr val="5C013F"/>
                </a:solidFill>
                <a:latin typeface="Sharp Grotesk Book"/>
                <a:cs typeface="Sharp Grotesk Book"/>
              </a:rPr>
              <a:t> </a:t>
            </a:r>
            <a:r>
              <a:rPr sz="2001" spc="-12" dirty="0">
                <a:solidFill>
                  <a:srgbClr val="5C013F"/>
                </a:solidFill>
                <a:latin typeface="Sharp Grotesk Book"/>
                <a:cs typeface="Sharp Grotesk Book"/>
              </a:rPr>
              <a:t>identifies</a:t>
            </a:r>
            <a:r>
              <a:rPr sz="2001" spc="-247" dirty="0">
                <a:solidFill>
                  <a:srgbClr val="5C013F"/>
                </a:solidFill>
                <a:latin typeface="Sharp Grotesk Book"/>
                <a:cs typeface="Sharp Grotesk Book"/>
              </a:rPr>
              <a:t> </a:t>
            </a:r>
            <a:r>
              <a:rPr sz="2001" spc="-12" dirty="0">
                <a:solidFill>
                  <a:srgbClr val="5C013F"/>
                </a:solidFill>
                <a:latin typeface="Sharp Grotesk Book"/>
                <a:cs typeface="Sharp Grotesk Book"/>
              </a:rPr>
              <a:t>the</a:t>
            </a:r>
            <a:r>
              <a:rPr sz="2001" spc="-247" dirty="0">
                <a:solidFill>
                  <a:srgbClr val="5C013F"/>
                </a:solidFill>
                <a:latin typeface="Sharp Grotesk Book"/>
                <a:cs typeface="Sharp Grotesk Book"/>
              </a:rPr>
              <a:t> </a:t>
            </a:r>
            <a:r>
              <a:rPr sz="2001" spc="12" dirty="0">
                <a:solidFill>
                  <a:srgbClr val="5C013F"/>
                </a:solidFill>
                <a:latin typeface="Sharp Grotesk Book"/>
                <a:cs typeface="Sharp Grotesk Book"/>
              </a:rPr>
              <a:t>party</a:t>
            </a:r>
            <a:r>
              <a:rPr sz="2001" spc="-12" dirty="0">
                <a:solidFill>
                  <a:srgbClr val="5C013F"/>
                </a:solidFill>
                <a:latin typeface="Sharp Grotesk Book"/>
                <a:cs typeface="Sharp Grotesk Book"/>
              </a:rPr>
              <a:t> collecting</a:t>
            </a:r>
            <a:r>
              <a:rPr sz="2001" spc="388" dirty="0">
                <a:solidFill>
                  <a:srgbClr val="5C013F"/>
                </a:solidFill>
                <a:latin typeface="Sharp Grotesk Book"/>
                <a:cs typeface="Sharp Grotesk Book"/>
              </a:rPr>
              <a:t> </a:t>
            </a:r>
            <a:r>
              <a:rPr sz="2001" spc="-18" dirty="0">
                <a:solidFill>
                  <a:srgbClr val="5C013F"/>
                </a:solidFill>
                <a:latin typeface="Sharp Grotesk Book"/>
                <a:cs typeface="Sharp Grotesk Book"/>
              </a:rPr>
              <a:t>information,</a:t>
            </a:r>
            <a:r>
              <a:rPr sz="2001" spc="388" dirty="0">
                <a:solidFill>
                  <a:srgbClr val="5C013F"/>
                </a:solidFill>
                <a:latin typeface="Sharp Grotesk Book"/>
                <a:cs typeface="Sharp Grotesk Book"/>
              </a:rPr>
              <a:t> </a:t>
            </a:r>
            <a:r>
              <a:rPr sz="2001" spc="-24" dirty="0">
                <a:solidFill>
                  <a:srgbClr val="5C013F"/>
                </a:solidFill>
                <a:latin typeface="Sharp Grotesk Book"/>
                <a:cs typeface="Sharp Grotesk Book"/>
              </a:rPr>
              <a:t>what</a:t>
            </a:r>
            <a:r>
              <a:rPr sz="2001" spc="388" dirty="0">
                <a:solidFill>
                  <a:srgbClr val="5C013F"/>
                </a:solidFill>
                <a:latin typeface="Sharp Grotesk Book"/>
                <a:cs typeface="Sharp Grotesk Book"/>
              </a:rPr>
              <a:t> </a:t>
            </a:r>
            <a:r>
              <a:rPr sz="2001" dirty="0">
                <a:solidFill>
                  <a:srgbClr val="5C013F"/>
                </a:solidFill>
                <a:latin typeface="Sharp Grotesk Book"/>
                <a:cs typeface="Sharp Grotesk Book"/>
              </a:rPr>
              <a:t>it</a:t>
            </a:r>
            <a:r>
              <a:rPr sz="2001" spc="388" dirty="0">
                <a:solidFill>
                  <a:srgbClr val="5C013F"/>
                </a:solidFill>
                <a:latin typeface="Sharp Grotesk Book"/>
                <a:cs typeface="Sharp Grotesk Book"/>
              </a:rPr>
              <a:t> </a:t>
            </a:r>
            <a:r>
              <a:rPr sz="2001" spc="-12" dirty="0">
                <a:solidFill>
                  <a:srgbClr val="5C013F"/>
                </a:solidFill>
                <a:latin typeface="Sharp Grotesk Book"/>
                <a:cs typeface="Sharp Grotesk Book"/>
              </a:rPr>
              <a:t>will</a:t>
            </a:r>
            <a:r>
              <a:rPr sz="2001" spc="388" dirty="0">
                <a:solidFill>
                  <a:srgbClr val="5C013F"/>
                </a:solidFill>
                <a:latin typeface="Sharp Grotesk Book"/>
                <a:cs typeface="Sharp Grotesk Book"/>
              </a:rPr>
              <a:t> </a:t>
            </a:r>
            <a:r>
              <a:rPr sz="2001" spc="-6" dirty="0">
                <a:solidFill>
                  <a:srgbClr val="5C013F"/>
                </a:solidFill>
                <a:latin typeface="Sharp Grotesk Book"/>
                <a:cs typeface="Sharp Grotesk Book"/>
              </a:rPr>
              <a:t>be</a:t>
            </a:r>
            <a:r>
              <a:rPr sz="2001" spc="388" dirty="0">
                <a:solidFill>
                  <a:srgbClr val="5C013F"/>
                </a:solidFill>
                <a:latin typeface="Sharp Grotesk Book"/>
                <a:cs typeface="Sharp Grotesk Book"/>
              </a:rPr>
              <a:t> </a:t>
            </a:r>
            <a:r>
              <a:rPr sz="2001" spc="-18" dirty="0">
                <a:solidFill>
                  <a:srgbClr val="5C013F"/>
                </a:solidFill>
                <a:latin typeface="Sharp Grotesk Book"/>
                <a:cs typeface="Sharp Grotesk Book"/>
              </a:rPr>
              <a:t>used</a:t>
            </a:r>
            <a:r>
              <a:rPr sz="2001" spc="388" dirty="0">
                <a:solidFill>
                  <a:srgbClr val="5C013F"/>
                </a:solidFill>
                <a:latin typeface="Sharp Grotesk Book"/>
                <a:cs typeface="Sharp Grotesk Book"/>
              </a:rPr>
              <a:t> </a:t>
            </a:r>
            <a:r>
              <a:rPr sz="2001" spc="-24" dirty="0">
                <a:solidFill>
                  <a:srgbClr val="5C013F"/>
                </a:solidFill>
                <a:latin typeface="Sharp Grotesk Book"/>
                <a:cs typeface="Sharp Grotesk Book"/>
              </a:rPr>
              <a:t>for</a:t>
            </a:r>
            <a:r>
              <a:rPr sz="2001" spc="388" dirty="0">
                <a:solidFill>
                  <a:srgbClr val="5C013F"/>
                </a:solidFill>
                <a:latin typeface="Sharp Grotesk Book"/>
                <a:cs typeface="Sharp Grotesk Book"/>
              </a:rPr>
              <a:t> </a:t>
            </a:r>
            <a:r>
              <a:rPr sz="2001" spc="-12" dirty="0">
                <a:solidFill>
                  <a:srgbClr val="5C013F"/>
                </a:solidFill>
                <a:latin typeface="Sharp Grotesk Book"/>
                <a:cs typeface="Sharp Grotesk Book"/>
              </a:rPr>
              <a:t>(the purpose)</a:t>
            </a:r>
            <a:r>
              <a:rPr sz="2001" spc="-55" dirty="0">
                <a:solidFill>
                  <a:srgbClr val="5C013F"/>
                </a:solidFill>
                <a:latin typeface="Sharp Grotesk Book"/>
                <a:cs typeface="Sharp Grotesk Book"/>
              </a:rPr>
              <a:t> </a:t>
            </a:r>
            <a:r>
              <a:rPr sz="2001" spc="-18" dirty="0">
                <a:solidFill>
                  <a:srgbClr val="5C013F"/>
                </a:solidFill>
                <a:latin typeface="Sharp Grotesk Book"/>
                <a:cs typeface="Sharp Grotesk Book"/>
              </a:rPr>
              <a:t>and</a:t>
            </a:r>
            <a:r>
              <a:rPr sz="2001" spc="-55" dirty="0">
                <a:solidFill>
                  <a:srgbClr val="5C013F"/>
                </a:solidFill>
                <a:latin typeface="Sharp Grotesk Book"/>
                <a:cs typeface="Sharp Grotesk Book"/>
              </a:rPr>
              <a:t> </a:t>
            </a:r>
            <a:r>
              <a:rPr sz="2001" spc="-18" dirty="0">
                <a:solidFill>
                  <a:srgbClr val="5C013F"/>
                </a:solidFill>
                <a:latin typeface="Sharp Grotesk Book"/>
                <a:cs typeface="Sharp Grotesk Book"/>
              </a:rPr>
              <a:t>details</a:t>
            </a:r>
            <a:r>
              <a:rPr sz="2001" spc="-55" dirty="0">
                <a:solidFill>
                  <a:srgbClr val="5C013F"/>
                </a:solidFill>
                <a:latin typeface="Sharp Grotesk Book"/>
                <a:cs typeface="Sharp Grotesk Book"/>
              </a:rPr>
              <a:t> </a:t>
            </a:r>
            <a:r>
              <a:rPr sz="2001" spc="-24" dirty="0">
                <a:solidFill>
                  <a:srgbClr val="5C013F"/>
                </a:solidFill>
                <a:latin typeface="Sharp Grotesk Book"/>
                <a:cs typeface="Sharp Grotesk Book"/>
              </a:rPr>
              <a:t>of</a:t>
            </a:r>
            <a:r>
              <a:rPr sz="2001" spc="-55" dirty="0">
                <a:solidFill>
                  <a:srgbClr val="5C013F"/>
                </a:solidFill>
                <a:latin typeface="Sharp Grotesk Book"/>
                <a:cs typeface="Sharp Grotesk Book"/>
              </a:rPr>
              <a:t> </a:t>
            </a:r>
            <a:r>
              <a:rPr sz="2001" spc="-36" dirty="0">
                <a:solidFill>
                  <a:srgbClr val="5C013F"/>
                </a:solidFill>
                <a:latin typeface="Sharp Grotesk Book"/>
                <a:cs typeface="Sharp Grotesk Book"/>
              </a:rPr>
              <a:t>any</a:t>
            </a:r>
            <a:r>
              <a:rPr sz="2001" spc="-55" dirty="0">
                <a:solidFill>
                  <a:srgbClr val="5C013F"/>
                </a:solidFill>
                <a:latin typeface="Sharp Grotesk Book"/>
                <a:cs typeface="Sharp Grotesk Book"/>
              </a:rPr>
              <a:t> </a:t>
            </a:r>
            <a:r>
              <a:rPr sz="2001" spc="-24" dirty="0">
                <a:solidFill>
                  <a:srgbClr val="5C013F"/>
                </a:solidFill>
                <a:latin typeface="Sharp Grotesk Book"/>
                <a:cs typeface="Sharp Grotesk Book"/>
              </a:rPr>
              <a:t>third</a:t>
            </a:r>
            <a:r>
              <a:rPr sz="2001" spc="-55" dirty="0">
                <a:solidFill>
                  <a:srgbClr val="5C013F"/>
                </a:solidFill>
                <a:latin typeface="Sharp Grotesk Book"/>
                <a:cs typeface="Sharp Grotesk Book"/>
              </a:rPr>
              <a:t> </a:t>
            </a:r>
            <a:r>
              <a:rPr sz="2001" dirty="0">
                <a:solidFill>
                  <a:srgbClr val="5C013F"/>
                </a:solidFill>
                <a:latin typeface="Sharp Grotesk Book"/>
                <a:cs typeface="Sharp Grotesk Book"/>
              </a:rPr>
              <a:t>parties</a:t>
            </a:r>
            <a:r>
              <a:rPr sz="2001" spc="-55" dirty="0">
                <a:solidFill>
                  <a:srgbClr val="5C013F"/>
                </a:solidFill>
                <a:latin typeface="Sharp Grotesk Book"/>
                <a:cs typeface="Sharp Grotesk Book"/>
              </a:rPr>
              <a:t> </a:t>
            </a:r>
            <a:r>
              <a:rPr sz="2001" spc="-12" dirty="0">
                <a:solidFill>
                  <a:srgbClr val="5C013F"/>
                </a:solidFill>
                <a:latin typeface="Sharp Grotesk Book"/>
                <a:cs typeface="Sharp Grotesk Book"/>
              </a:rPr>
              <a:t>the</a:t>
            </a:r>
            <a:r>
              <a:rPr sz="2001" spc="-55" dirty="0">
                <a:solidFill>
                  <a:srgbClr val="5C013F"/>
                </a:solidFill>
                <a:latin typeface="Sharp Grotesk Book"/>
                <a:cs typeface="Sharp Grotesk Book"/>
              </a:rPr>
              <a:t> </a:t>
            </a:r>
            <a:r>
              <a:rPr sz="2001" spc="-12" dirty="0">
                <a:solidFill>
                  <a:srgbClr val="5C013F"/>
                </a:solidFill>
                <a:latin typeface="Sharp Grotesk Book"/>
                <a:cs typeface="Sharp Grotesk Book"/>
              </a:rPr>
              <a:t>personal </a:t>
            </a:r>
            <a:r>
              <a:rPr sz="2001" spc="-24" dirty="0">
                <a:solidFill>
                  <a:srgbClr val="5C013F"/>
                </a:solidFill>
                <a:latin typeface="Sharp Grotesk Book"/>
                <a:cs typeface="Sharp Grotesk Book"/>
              </a:rPr>
              <a:t>data</a:t>
            </a:r>
            <a:r>
              <a:rPr sz="2001" spc="697" dirty="0">
                <a:solidFill>
                  <a:srgbClr val="5C013F"/>
                </a:solidFill>
                <a:latin typeface="Sharp Grotesk Book"/>
                <a:cs typeface="Sharp Grotesk Book"/>
              </a:rPr>
              <a:t> </a:t>
            </a:r>
            <a:r>
              <a:rPr sz="2001" spc="-12" dirty="0">
                <a:solidFill>
                  <a:srgbClr val="5C013F"/>
                </a:solidFill>
                <a:latin typeface="Sharp Grotesk Book"/>
                <a:cs typeface="Sharp Grotesk Book"/>
              </a:rPr>
              <a:t>is</a:t>
            </a:r>
            <a:r>
              <a:rPr sz="2001" spc="697" dirty="0">
                <a:solidFill>
                  <a:srgbClr val="5C013F"/>
                </a:solidFill>
                <a:latin typeface="Sharp Grotesk Book"/>
                <a:cs typeface="Sharp Grotesk Book"/>
              </a:rPr>
              <a:t> </a:t>
            </a:r>
            <a:r>
              <a:rPr sz="2001" spc="-18" dirty="0">
                <a:solidFill>
                  <a:srgbClr val="5C013F"/>
                </a:solidFill>
                <a:latin typeface="Sharp Grotesk Book"/>
                <a:cs typeface="Sharp Grotesk Book"/>
              </a:rPr>
              <a:t>going</a:t>
            </a:r>
            <a:r>
              <a:rPr sz="2001" spc="697" dirty="0">
                <a:solidFill>
                  <a:srgbClr val="5C013F"/>
                </a:solidFill>
                <a:latin typeface="Sharp Grotesk Book"/>
                <a:cs typeface="Sharp Grotesk Book"/>
              </a:rPr>
              <a:t> </a:t>
            </a:r>
            <a:r>
              <a:rPr sz="2001" spc="-24" dirty="0">
                <a:solidFill>
                  <a:srgbClr val="5C013F"/>
                </a:solidFill>
                <a:latin typeface="Sharp Grotesk Book"/>
                <a:cs typeface="Sharp Grotesk Book"/>
              </a:rPr>
              <a:t>to</a:t>
            </a:r>
            <a:r>
              <a:rPr sz="2001" spc="697" dirty="0">
                <a:solidFill>
                  <a:srgbClr val="5C013F"/>
                </a:solidFill>
                <a:latin typeface="Sharp Grotesk Book"/>
                <a:cs typeface="Sharp Grotesk Book"/>
              </a:rPr>
              <a:t> </a:t>
            </a:r>
            <a:r>
              <a:rPr sz="2001" spc="-6" dirty="0">
                <a:solidFill>
                  <a:srgbClr val="5C013F"/>
                </a:solidFill>
                <a:latin typeface="Sharp Grotesk Book"/>
                <a:cs typeface="Sharp Grotesk Book"/>
              </a:rPr>
              <a:t>be</a:t>
            </a:r>
            <a:r>
              <a:rPr sz="2001" spc="697" dirty="0">
                <a:solidFill>
                  <a:srgbClr val="5C013F"/>
                </a:solidFill>
                <a:latin typeface="Sharp Grotesk Book"/>
                <a:cs typeface="Sharp Grotesk Book"/>
              </a:rPr>
              <a:t> </a:t>
            </a:r>
            <a:r>
              <a:rPr sz="2001" spc="-24" dirty="0">
                <a:solidFill>
                  <a:srgbClr val="5C013F"/>
                </a:solidFill>
                <a:latin typeface="Sharp Grotesk Book"/>
                <a:cs typeface="Sharp Grotesk Book"/>
              </a:rPr>
              <a:t>shared</a:t>
            </a:r>
            <a:r>
              <a:rPr sz="2001" spc="697" dirty="0">
                <a:solidFill>
                  <a:srgbClr val="5C013F"/>
                </a:solidFill>
                <a:latin typeface="Sharp Grotesk Book"/>
                <a:cs typeface="Sharp Grotesk Book"/>
              </a:rPr>
              <a:t> </a:t>
            </a:r>
            <a:r>
              <a:rPr sz="2001" spc="-6" dirty="0">
                <a:solidFill>
                  <a:srgbClr val="5C013F"/>
                </a:solidFill>
                <a:latin typeface="Sharp Grotesk Book"/>
                <a:cs typeface="Sharp Grotesk Book"/>
              </a:rPr>
              <a:t>with.</a:t>
            </a:r>
            <a:r>
              <a:rPr sz="2001" spc="697" dirty="0">
                <a:solidFill>
                  <a:srgbClr val="5C013F"/>
                </a:solidFill>
                <a:latin typeface="Sharp Grotesk Book"/>
                <a:cs typeface="Sharp Grotesk Book"/>
              </a:rPr>
              <a:t> </a:t>
            </a:r>
            <a:r>
              <a:rPr sz="2001" spc="-24" dirty="0">
                <a:solidFill>
                  <a:srgbClr val="5C013F"/>
                </a:solidFill>
                <a:latin typeface="Sharp Grotesk Book"/>
                <a:cs typeface="Sharp Grotesk Book"/>
              </a:rPr>
              <a:t>When</a:t>
            </a:r>
            <a:r>
              <a:rPr sz="2001" spc="697" dirty="0">
                <a:solidFill>
                  <a:srgbClr val="5C013F"/>
                </a:solidFill>
                <a:latin typeface="Sharp Grotesk Book"/>
                <a:cs typeface="Sharp Grotesk Book"/>
              </a:rPr>
              <a:t> </a:t>
            </a:r>
            <a:r>
              <a:rPr sz="2001" spc="-12" dirty="0">
                <a:solidFill>
                  <a:srgbClr val="5C013F"/>
                </a:solidFill>
                <a:latin typeface="Sharp Grotesk Book"/>
                <a:cs typeface="Sharp Grotesk Book"/>
              </a:rPr>
              <a:t>collecting personal</a:t>
            </a:r>
            <a:r>
              <a:rPr sz="2001" spc="308" dirty="0">
                <a:solidFill>
                  <a:srgbClr val="5C013F"/>
                </a:solidFill>
                <a:latin typeface="Sharp Grotesk Book"/>
                <a:cs typeface="Sharp Grotesk Book"/>
              </a:rPr>
              <a:t> </a:t>
            </a:r>
            <a:r>
              <a:rPr sz="2001" spc="-24" dirty="0">
                <a:solidFill>
                  <a:srgbClr val="5C013F"/>
                </a:solidFill>
                <a:latin typeface="Sharp Grotesk Book"/>
                <a:cs typeface="Sharp Grotesk Book"/>
              </a:rPr>
              <a:t>data</a:t>
            </a:r>
            <a:r>
              <a:rPr sz="2001" spc="308" dirty="0">
                <a:solidFill>
                  <a:srgbClr val="5C013F"/>
                </a:solidFill>
                <a:latin typeface="Sharp Grotesk Book"/>
                <a:cs typeface="Sharp Grotesk Book"/>
              </a:rPr>
              <a:t> </a:t>
            </a:r>
            <a:r>
              <a:rPr sz="2001" spc="-24" dirty="0">
                <a:solidFill>
                  <a:srgbClr val="5C013F"/>
                </a:solidFill>
                <a:latin typeface="Sharp Grotesk Book"/>
                <a:cs typeface="Sharp Grotesk Book"/>
              </a:rPr>
              <a:t>for</a:t>
            </a:r>
            <a:r>
              <a:rPr sz="2001" spc="308" dirty="0">
                <a:solidFill>
                  <a:srgbClr val="5C013F"/>
                </a:solidFill>
                <a:latin typeface="Sharp Grotesk Book"/>
                <a:cs typeface="Sharp Grotesk Book"/>
              </a:rPr>
              <a:t> </a:t>
            </a:r>
            <a:r>
              <a:rPr sz="2001" spc="-18" dirty="0">
                <a:solidFill>
                  <a:srgbClr val="5C013F"/>
                </a:solidFill>
                <a:latin typeface="Sharp Grotesk Book"/>
                <a:cs typeface="Sharp Grotesk Book"/>
              </a:rPr>
              <a:t>a</a:t>
            </a:r>
            <a:r>
              <a:rPr sz="2001" spc="308" dirty="0">
                <a:solidFill>
                  <a:srgbClr val="5C013F"/>
                </a:solidFill>
                <a:latin typeface="Sharp Grotesk Book"/>
                <a:cs typeface="Sharp Grotesk Book"/>
              </a:rPr>
              <a:t> </a:t>
            </a:r>
            <a:r>
              <a:rPr sz="2001" spc="-49" dirty="0">
                <a:solidFill>
                  <a:srgbClr val="5C013F"/>
                </a:solidFill>
                <a:latin typeface="Sharp Grotesk Book"/>
                <a:cs typeface="Sharp Grotesk Book"/>
              </a:rPr>
              <a:t>show,</a:t>
            </a:r>
            <a:r>
              <a:rPr sz="2001" spc="308" dirty="0">
                <a:solidFill>
                  <a:srgbClr val="5C013F"/>
                </a:solidFill>
                <a:latin typeface="Sharp Grotesk Book"/>
                <a:cs typeface="Sharp Grotesk Book"/>
              </a:rPr>
              <a:t> </a:t>
            </a:r>
            <a:r>
              <a:rPr sz="2001" spc="-24" dirty="0">
                <a:solidFill>
                  <a:srgbClr val="5C013F"/>
                </a:solidFill>
                <a:latin typeface="Sharp Grotesk Book"/>
                <a:cs typeface="Sharp Grotesk Book"/>
              </a:rPr>
              <a:t>you</a:t>
            </a:r>
            <a:r>
              <a:rPr sz="2001" spc="308" dirty="0">
                <a:solidFill>
                  <a:srgbClr val="5C013F"/>
                </a:solidFill>
                <a:latin typeface="Sharp Grotesk Book"/>
                <a:cs typeface="Sharp Grotesk Book"/>
              </a:rPr>
              <a:t> </a:t>
            </a:r>
            <a:r>
              <a:rPr sz="2001" spc="-24" dirty="0">
                <a:solidFill>
                  <a:srgbClr val="5C013F"/>
                </a:solidFill>
                <a:latin typeface="Sharp Grotesk Book"/>
                <a:cs typeface="Sharp Grotesk Book"/>
              </a:rPr>
              <a:t>must</a:t>
            </a:r>
            <a:r>
              <a:rPr sz="2001" spc="308" dirty="0">
                <a:solidFill>
                  <a:srgbClr val="5C013F"/>
                </a:solidFill>
                <a:latin typeface="Sharp Grotesk Book"/>
                <a:cs typeface="Sharp Grotesk Book"/>
              </a:rPr>
              <a:t> </a:t>
            </a:r>
            <a:r>
              <a:rPr sz="2001" spc="-18" dirty="0">
                <a:solidFill>
                  <a:srgbClr val="5C013F"/>
                </a:solidFill>
                <a:latin typeface="Sharp Grotesk Book"/>
                <a:cs typeface="Sharp Grotesk Book"/>
              </a:rPr>
              <a:t>send</a:t>
            </a:r>
            <a:r>
              <a:rPr sz="2001" spc="308" dirty="0">
                <a:solidFill>
                  <a:srgbClr val="5C013F"/>
                </a:solidFill>
                <a:latin typeface="Sharp Grotesk Book"/>
                <a:cs typeface="Sharp Grotesk Book"/>
              </a:rPr>
              <a:t> </a:t>
            </a:r>
            <a:r>
              <a:rPr sz="2001" spc="-18" dirty="0">
                <a:solidFill>
                  <a:srgbClr val="5C013F"/>
                </a:solidFill>
                <a:latin typeface="Sharp Grotesk Book"/>
                <a:cs typeface="Sharp Grotesk Book"/>
              </a:rPr>
              <a:t>a</a:t>
            </a:r>
            <a:r>
              <a:rPr sz="2001" spc="308" dirty="0">
                <a:solidFill>
                  <a:srgbClr val="5C013F"/>
                </a:solidFill>
                <a:latin typeface="Sharp Grotesk Book"/>
                <a:cs typeface="Sharp Grotesk Book"/>
              </a:rPr>
              <a:t> </a:t>
            </a:r>
            <a:r>
              <a:rPr sz="2001" spc="-18" dirty="0">
                <a:solidFill>
                  <a:srgbClr val="5C013F"/>
                </a:solidFill>
                <a:latin typeface="Sharp Grotesk Book"/>
                <a:cs typeface="Sharp Grotesk Book"/>
              </a:rPr>
              <a:t>privacy</a:t>
            </a:r>
            <a:r>
              <a:rPr sz="2001" spc="-12" dirty="0">
                <a:solidFill>
                  <a:srgbClr val="5C013F"/>
                </a:solidFill>
                <a:latin typeface="Sharp Grotesk Book"/>
                <a:cs typeface="Sharp Grotesk Book"/>
              </a:rPr>
              <a:t> </a:t>
            </a:r>
            <a:r>
              <a:rPr sz="2001" spc="-18" dirty="0">
                <a:solidFill>
                  <a:srgbClr val="5C013F"/>
                </a:solidFill>
                <a:latin typeface="Sharp Grotesk Book"/>
                <a:cs typeface="Sharp Grotesk Book"/>
              </a:rPr>
              <a:t>notice</a:t>
            </a:r>
            <a:r>
              <a:rPr sz="2001" spc="-152" dirty="0">
                <a:solidFill>
                  <a:srgbClr val="5C013F"/>
                </a:solidFill>
                <a:latin typeface="Sharp Grotesk Book"/>
                <a:cs typeface="Sharp Grotesk Book"/>
              </a:rPr>
              <a:t> </a:t>
            </a:r>
            <a:r>
              <a:rPr sz="2001" spc="-24" dirty="0">
                <a:solidFill>
                  <a:srgbClr val="5C013F"/>
                </a:solidFill>
                <a:latin typeface="Sharp Grotesk Book"/>
                <a:cs typeface="Sharp Grotesk Book"/>
              </a:rPr>
              <a:t>to</a:t>
            </a:r>
            <a:r>
              <a:rPr sz="2001" spc="-152" dirty="0">
                <a:solidFill>
                  <a:srgbClr val="5C013F"/>
                </a:solidFill>
                <a:latin typeface="Sharp Grotesk Book"/>
                <a:cs typeface="Sharp Grotesk Book"/>
              </a:rPr>
              <a:t> </a:t>
            </a:r>
            <a:r>
              <a:rPr sz="2001" spc="-12" dirty="0">
                <a:solidFill>
                  <a:srgbClr val="5C013F"/>
                </a:solidFill>
                <a:latin typeface="Sharp Grotesk Book"/>
                <a:cs typeface="Sharp Grotesk Book"/>
              </a:rPr>
              <a:t>the</a:t>
            </a:r>
            <a:r>
              <a:rPr sz="2001" spc="-152" dirty="0">
                <a:solidFill>
                  <a:srgbClr val="5C013F"/>
                </a:solidFill>
                <a:latin typeface="Sharp Grotesk Book"/>
                <a:cs typeface="Sharp Grotesk Book"/>
              </a:rPr>
              <a:t> </a:t>
            </a:r>
            <a:r>
              <a:rPr sz="2001" spc="-12" dirty="0">
                <a:solidFill>
                  <a:srgbClr val="5C013F"/>
                </a:solidFill>
                <a:latin typeface="Sharp Grotesk Book"/>
                <a:cs typeface="Sharp Grotesk Book"/>
              </a:rPr>
              <a:t>persons</a:t>
            </a:r>
            <a:r>
              <a:rPr sz="2001" spc="-152" dirty="0">
                <a:solidFill>
                  <a:srgbClr val="5C013F"/>
                </a:solidFill>
                <a:latin typeface="Sharp Grotesk Book"/>
                <a:cs typeface="Sharp Grotesk Book"/>
              </a:rPr>
              <a:t> </a:t>
            </a:r>
            <a:r>
              <a:rPr sz="2001" spc="-18" dirty="0">
                <a:solidFill>
                  <a:srgbClr val="5C013F"/>
                </a:solidFill>
                <a:latin typeface="Sharp Grotesk Book"/>
                <a:cs typeface="Sharp Grotesk Book"/>
              </a:rPr>
              <a:t>that</a:t>
            </a:r>
            <a:r>
              <a:rPr sz="2001" spc="-152" dirty="0">
                <a:solidFill>
                  <a:srgbClr val="5C013F"/>
                </a:solidFill>
                <a:latin typeface="Sharp Grotesk Book"/>
                <a:cs typeface="Sharp Grotesk Book"/>
              </a:rPr>
              <a:t> </a:t>
            </a:r>
            <a:r>
              <a:rPr sz="2001" spc="-24" dirty="0">
                <a:solidFill>
                  <a:srgbClr val="5C013F"/>
                </a:solidFill>
                <a:latin typeface="Sharp Grotesk Book"/>
                <a:cs typeface="Sharp Grotesk Book"/>
              </a:rPr>
              <a:t>are</a:t>
            </a:r>
            <a:r>
              <a:rPr sz="2001" spc="-152" dirty="0">
                <a:solidFill>
                  <a:srgbClr val="5C013F"/>
                </a:solidFill>
                <a:latin typeface="Sharp Grotesk Book"/>
                <a:cs typeface="Sharp Grotesk Book"/>
              </a:rPr>
              <a:t> </a:t>
            </a:r>
            <a:r>
              <a:rPr sz="2001" spc="-24" dirty="0">
                <a:solidFill>
                  <a:srgbClr val="5C013F"/>
                </a:solidFill>
                <a:latin typeface="Sharp Grotesk Book"/>
                <a:cs typeface="Sharp Grotesk Book"/>
              </a:rPr>
              <a:t>providing</a:t>
            </a:r>
            <a:r>
              <a:rPr sz="2001" spc="-152" dirty="0">
                <a:solidFill>
                  <a:srgbClr val="5C013F"/>
                </a:solidFill>
                <a:latin typeface="Sharp Grotesk Book"/>
                <a:cs typeface="Sharp Grotesk Book"/>
              </a:rPr>
              <a:t> </a:t>
            </a:r>
            <a:r>
              <a:rPr sz="2001" spc="-12" dirty="0">
                <a:solidFill>
                  <a:srgbClr val="5C013F"/>
                </a:solidFill>
                <a:latin typeface="Sharp Grotesk Book"/>
                <a:cs typeface="Sharp Grotesk Book"/>
              </a:rPr>
              <a:t>their</a:t>
            </a:r>
            <a:r>
              <a:rPr sz="2001" spc="-152" dirty="0">
                <a:solidFill>
                  <a:srgbClr val="5C013F"/>
                </a:solidFill>
                <a:latin typeface="Sharp Grotesk Book"/>
                <a:cs typeface="Sharp Grotesk Book"/>
              </a:rPr>
              <a:t> </a:t>
            </a:r>
            <a:r>
              <a:rPr sz="2001" spc="-12" dirty="0">
                <a:solidFill>
                  <a:srgbClr val="5C013F"/>
                </a:solidFill>
                <a:latin typeface="Sharp Grotesk Book"/>
                <a:cs typeface="Sharp Grotesk Book"/>
              </a:rPr>
              <a:t>personal </a:t>
            </a:r>
            <a:r>
              <a:rPr sz="2001" spc="-18" dirty="0">
                <a:solidFill>
                  <a:srgbClr val="5C013F"/>
                </a:solidFill>
                <a:latin typeface="Sharp Grotesk Book"/>
                <a:cs typeface="Sharp Grotesk Book"/>
              </a:rPr>
              <a:t>data.</a:t>
            </a:r>
            <a:r>
              <a:rPr sz="2001" spc="133" dirty="0">
                <a:solidFill>
                  <a:srgbClr val="5C013F"/>
                </a:solidFill>
                <a:latin typeface="Sharp Grotesk Book"/>
                <a:cs typeface="Sharp Grotesk Book"/>
              </a:rPr>
              <a:t> </a:t>
            </a:r>
            <a:r>
              <a:rPr sz="2001" u="sng" dirty="0">
                <a:solidFill>
                  <a:srgbClr val="FF4370"/>
                </a:solidFill>
                <a:uFill>
                  <a:solidFill>
                    <a:srgbClr val="FF4370"/>
                  </a:solidFill>
                </a:uFill>
                <a:latin typeface="Sharp Grotesk Book"/>
                <a:hlinkClick r:id="rId3">
                  <a:extLst>
                    <a:ext uri="{A12FA001-AC4F-418D-AE19-62706E023703}">
                      <ahyp:hlinkClr xmlns:ahyp="http://schemas.microsoft.com/office/drawing/2018/hyperlinkcolor" val="tx"/>
                    </a:ext>
                  </a:extLst>
                </a:hlinkClick>
              </a:rPr>
              <a:t>Please click here to view an example template privacy notice</a:t>
            </a:r>
            <a:r>
              <a:rPr sz="2001" spc="-18" dirty="0">
                <a:solidFill>
                  <a:srgbClr val="5C013F"/>
                </a:solidFill>
                <a:latin typeface="Sharp Grotesk Book"/>
                <a:cs typeface="Sharp Grotesk Book"/>
              </a:rPr>
              <a:t>.</a:t>
            </a:r>
            <a:r>
              <a:rPr sz="2001" spc="267" dirty="0">
                <a:solidFill>
                  <a:srgbClr val="5C013F"/>
                </a:solidFill>
                <a:latin typeface="Sharp Grotesk Book"/>
                <a:cs typeface="Sharp Grotesk Book"/>
              </a:rPr>
              <a:t> </a:t>
            </a:r>
            <a:r>
              <a:rPr sz="2001" spc="-24" dirty="0">
                <a:solidFill>
                  <a:srgbClr val="5C013F"/>
                </a:solidFill>
                <a:latin typeface="Sharp Grotesk Book"/>
                <a:cs typeface="Sharp Grotesk Book"/>
              </a:rPr>
              <a:t>Under</a:t>
            </a:r>
            <a:r>
              <a:rPr sz="2001" spc="267" dirty="0">
                <a:solidFill>
                  <a:srgbClr val="5C013F"/>
                </a:solidFill>
                <a:latin typeface="Sharp Grotesk Book"/>
                <a:cs typeface="Sharp Grotesk Book"/>
              </a:rPr>
              <a:t> </a:t>
            </a:r>
            <a:r>
              <a:rPr sz="2001" spc="-12" dirty="0">
                <a:solidFill>
                  <a:srgbClr val="5C013F"/>
                </a:solidFill>
                <a:latin typeface="Sharp Grotesk Book"/>
                <a:cs typeface="Sharp Grotesk Book"/>
              </a:rPr>
              <a:t>the</a:t>
            </a:r>
            <a:r>
              <a:rPr sz="2001" spc="267" dirty="0">
                <a:solidFill>
                  <a:srgbClr val="5C013F"/>
                </a:solidFill>
                <a:latin typeface="Sharp Grotesk Book"/>
                <a:cs typeface="Sharp Grotesk Book"/>
              </a:rPr>
              <a:t> </a:t>
            </a:r>
            <a:r>
              <a:rPr sz="2001" spc="-12" dirty="0">
                <a:solidFill>
                  <a:srgbClr val="5C013F"/>
                </a:solidFill>
                <a:latin typeface="Sharp Grotesk Book"/>
                <a:cs typeface="Sharp Grotesk Book"/>
              </a:rPr>
              <a:t>GDPR,</a:t>
            </a:r>
            <a:r>
              <a:rPr sz="2001" spc="267" dirty="0">
                <a:solidFill>
                  <a:srgbClr val="5C013F"/>
                </a:solidFill>
                <a:latin typeface="Sharp Grotesk Book"/>
                <a:cs typeface="Sharp Grotesk Book"/>
              </a:rPr>
              <a:t> </a:t>
            </a:r>
            <a:r>
              <a:rPr sz="2001" spc="-18" dirty="0">
                <a:solidFill>
                  <a:srgbClr val="5C013F"/>
                </a:solidFill>
                <a:latin typeface="Sharp Grotesk Book"/>
                <a:cs typeface="Sharp Grotesk Book"/>
              </a:rPr>
              <a:t>privacy</a:t>
            </a:r>
            <a:r>
              <a:rPr sz="2001" spc="267" dirty="0">
                <a:solidFill>
                  <a:srgbClr val="5C013F"/>
                </a:solidFill>
                <a:latin typeface="Sharp Grotesk Book"/>
                <a:cs typeface="Sharp Grotesk Book"/>
              </a:rPr>
              <a:t> </a:t>
            </a:r>
            <a:r>
              <a:rPr sz="2001" spc="-12" dirty="0">
                <a:solidFill>
                  <a:srgbClr val="5C013F"/>
                </a:solidFill>
                <a:latin typeface="Sharp Grotesk Book"/>
                <a:cs typeface="Sharp Grotesk Book"/>
              </a:rPr>
              <a:t>notices</a:t>
            </a:r>
            <a:r>
              <a:rPr sz="2001" spc="267" dirty="0">
                <a:solidFill>
                  <a:srgbClr val="5C013F"/>
                </a:solidFill>
                <a:latin typeface="Sharp Grotesk Book"/>
                <a:cs typeface="Sharp Grotesk Book"/>
              </a:rPr>
              <a:t> </a:t>
            </a:r>
            <a:r>
              <a:rPr sz="2001" spc="-24" dirty="0">
                <a:solidFill>
                  <a:srgbClr val="5C013F"/>
                </a:solidFill>
                <a:latin typeface="Sharp Grotesk Book"/>
                <a:cs typeface="Sharp Grotesk Book"/>
              </a:rPr>
              <a:t>are</a:t>
            </a:r>
            <a:r>
              <a:rPr sz="2001" spc="-12" dirty="0">
                <a:solidFill>
                  <a:srgbClr val="5C013F"/>
                </a:solidFill>
                <a:latin typeface="Sharp Grotesk Book"/>
                <a:cs typeface="Sharp Grotesk Book"/>
              </a:rPr>
              <a:t> </a:t>
            </a:r>
            <a:r>
              <a:rPr sz="2001" spc="-24" dirty="0">
                <a:solidFill>
                  <a:srgbClr val="5C013F"/>
                </a:solidFill>
                <a:latin typeface="Sharp Grotesk Book"/>
                <a:cs typeface="Sharp Grotesk Book"/>
              </a:rPr>
              <a:t>required</a:t>
            </a:r>
            <a:r>
              <a:rPr sz="2001" spc="376" dirty="0">
                <a:solidFill>
                  <a:srgbClr val="5C013F"/>
                </a:solidFill>
                <a:latin typeface="Sharp Grotesk Book"/>
                <a:cs typeface="Sharp Grotesk Book"/>
              </a:rPr>
              <a:t> </a:t>
            </a:r>
            <a:r>
              <a:rPr sz="2001" spc="-24" dirty="0">
                <a:solidFill>
                  <a:srgbClr val="5C013F"/>
                </a:solidFill>
                <a:latin typeface="Sharp Grotesk Book"/>
                <a:cs typeface="Sharp Grotesk Book"/>
              </a:rPr>
              <a:t>to</a:t>
            </a:r>
            <a:r>
              <a:rPr sz="2001" spc="376" dirty="0">
                <a:solidFill>
                  <a:srgbClr val="5C013F"/>
                </a:solidFill>
                <a:latin typeface="Sharp Grotesk Book"/>
                <a:cs typeface="Sharp Grotesk Book"/>
              </a:rPr>
              <a:t> </a:t>
            </a:r>
            <a:r>
              <a:rPr sz="2001" spc="-18" dirty="0">
                <a:solidFill>
                  <a:srgbClr val="5C013F"/>
                </a:solidFill>
                <a:latin typeface="Sharp Grotesk Book"/>
                <a:cs typeface="Sharp Grotesk Book"/>
              </a:rPr>
              <a:t>include</a:t>
            </a:r>
            <a:r>
              <a:rPr sz="2001" spc="376" dirty="0">
                <a:solidFill>
                  <a:srgbClr val="5C013F"/>
                </a:solidFill>
                <a:latin typeface="Sharp Grotesk Book"/>
                <a:cs typeface="Sharp Grotesk Book"/>
              </a:rPr>
              <a:t> </a:t>
            </a:r>
            <a:r>
              <a:rPr sz="2001" spc="-18" dirty="0">
                <a:solidFill>
                  <a:srgbClr val="5C013F"/>
                </a:solidFill>
                <a:latin typeface="Sharp Grotesk Book"/>
                <a:cs typeface="Sharp Grotesk Book"/>
              </a:rPr>
              <a:t>some</a:t>
            </a:r>
            <a:r>
              <a:rPr sz="2001" spc="376" dirty="0">
                <a:solidFill>
                  <a:srgbClr val="5C013F"/>
                </a:solidFill>
                <a:latin typeface="Sharp Grotesk Book"/>
                <a:cs typeface="Sharp Grotesk Book"/>
              </a:rPr>
              <a:t> </a:t>
            </a:r>
            <a:r>
              <a:rPr sz="2001" spc="-18" dirty="0">
                <a:solidFill>
                  <a:srgbClr val="5C013F"/>
                </a:solidFill>
                <a:latin typeface="Sharp Grotesk Book"/>
                <a:cs typeface="Sharp Grotesk Book"/>
              </a:rPr>
              <a:t>very</a:t>
            </a:r>
            <a:r>
              <a:rPr sz="2001" spc="376" dirty="0">
                <a:solidFill>
                  <a:srgbClr val="5C013F"/>
                </a:solidFill>
                <a:latin typeface="Sharp Grotesk Book"/>
                <a:cs typeface="Sharp Grotesk Book"/>
              </a:rPr>
              <a:t> </a:t>
            </a:r>
            <a:r>
              <a:rPr sz="2001" spc="-6" dirty="0">
                <a:solidFill>
                  <a:srgbClr val="5C013F"/>
                </a:solidFill>
                <a:latin typeface="Sharp Grotesk Book"/>
                <a:cs typeface="Sharp Grotesk Book"/>
              </a:rPr>
              <a:t>specific</a:t>
            </a:r>
            <a:r>
              <a:rPr sz="2001" spc="376" dirty="0">
                <a:solidFill>
                  <a:srgbClr val="5C013F"/>
                </a:solidFill>
                <a:latin typeface="Sharp Grotesk Book"/>
                <a:cs typeface="Sharp Grotesk Book"/>
              </a:rPr>
              <a:t> </a:t>
            </a:r>
            <a:r>
              <a:rPr sz="2001" spc="-18" dirty="0">
                <a:solidFill>
                  <a:srgbClr val="5C013F"/>
                </a:solidFill>
                <a:latin typeface="Sharp Grotesk Book"/>
                <a:cs typeface="Sharp Grotesk Book"/>
              </a:rPr>
              <a:t>information.</a:t>
            </a:r>
            <a:r>
              <a:rPr sz="2001" spc="-12" dirty="0">
                <a:solidFill>
                  <a:srgbClr val="5C013F"/>
                </a:solidFill>
                <a:latin typeface="Sharp Grotesk Book"/>
                <a:cs typeface="Sharp Grotesk Book"/>
              </a:rPr>
              <a:t> </a:t>
            </a:r>
            <a:r>
              <a:rPr sz="2001" spc="-30" dirty="0">
                <a:solidFill>
                  <a:srgbClr val="5C013F"/>
                </a:solidFill>
                <a:latin typeface="Sharp Grotesk Book"/>
                <a:cs typeface="Sharp Grotesk Book"/>
              </a:rPr>
              <a:t>Therefore,</a:t>
            </a:r>
            <a:r>
              <a:rPr sz="2001" spc="382" dirty="0">
                <a:solidFill>
                  <a:srgbClr val="5C013F"/>
                </a:solidFill>
                <a:latin typeface="Sharp Grotesk Book"/>
                <a:cs typeface="Sharp Grotesk Book"/>
              </a:rPr>
              <a:t> </a:t>
            </a:r>
            <a:r>
              <a:rPr sz="2001" spc="-18" dirty="0">
                <a:solidFill>
                  <a:srgbClr val="5C013F"/>
                </a:solidFill>
                <a:latin typeface="Sharp Grotesk Book"/>
                <a:cs typeface="Sharp Grotesk Book"/>
              </a:rPr>
              <a:t>please</a:t>
            </a:r>
            <a:r>
              <a:rPr sz="2001" spc="382" dirty="0">
                <a:solidFill>
                  <a:srgbClr val="5C013F"/>
                </a:solidFill>
                <a:latin typeface="Sharp Grotesk Book"/>
                <a:cs typeface="Sharp Grotesk Book"/>
              </a:rPr>
              <a:t> </a:t>
            </a:r>
            <a:r>
              <a:rPr sz="2001" spc="-24" dirty="0">
                <a:solidFill>
                  <a:srgbClr val="5C013F"/>
                </a:solidFill>
                <a:latin typeface="Sharp Grotesk Book"/>
                <a:cs typeface="Sharp Grotesk Book"/>
              </a:rPr>
              <a:t>get</a:t>
            </a:r>
            <a:r>
              <a:rPr sz="2001" spc="382" dirty="0">
                <a:solidFill>
                  <a:srgbClr val="5C013F"/>
                </a:solidFill>
                <a:latin typeface="Sharp Grotesk Book"/>
                <a:cs typeface="Sharp Grotesk Book"/>
              </a:rPr>
              <a:t> </a:t>
            </a:r>
            <a:r>
              <a:rPr sz="2001" spc="-12" dirty="0">
                <a:solidFill>
                  <a:srgbClr val="5C013F"/>
                </a:solidFill>
                <a:latin typeface="Sharp Grotesk Book"/>
                <a:cs typeface="Sharp Grotesk Book"/>
              </a:rPr>
              <a:t>in</a:t>
            </a:r>
            <a:r>
              <a:rPr sz="2001" spc="382" dirty="0">
                <a:solidFill>
                  <a:srgbClr val="5C013F"/>
                </a:solidFill>
                <a:latin typeface="Sharp Grotesk Book"/>
                <a:cs typeface="Sharp Grotesk Book"/>
              </a:rPr>
              <a:t> </a:t>
            </a:r>
            <a:r>
              <a:rPr sz="2001" spc="-24" dirty="0">
                <a:solidFill>
                  <a:srgbClr val="5C013F"/>
                </a:solidFill>
                <a:latin typeface="Sharp Grotesk Book"/>
                <a:cs typeface="Sharp Grotesk Book"/>
              </a:rPr>
              <a:t>touch</a:t>
            </a:r>
            <a:r>
              <a:rPr sz="2001" spc="382" dirty="0">
                <a:solidFill>
                  <a:srgbClr val="5C013F"/>
                </a:solidFill>
                <a:latin typeface="Sharp Grotesk Book"/>
                <a:cs typeface="Sharp Grotesk Book"/>
              </a:rPr>
              <a:t> </a:t>
            </a:r>
            <a:r>
              <a:rPr sz="2001" spc="-6" dirty="0">
                <a:solidFill>
                  <a:srgbClr val="5C013F"/>
                </a:solidFill>
                <a:latin typeface="Sharp Grotesk Book"/>
                <a:cs typeface="Sharp Grotesk Book"/>
              </a:rPr>
              <a:t>with</a:t>
            </a:r>
            <a:r>
              <a:rPr sz="2001" spc="382" dirty="0">
                <a:solidFill>
                  <a:srgbClr val="5C013F"/>
                </a:solidFill>
                <a:latin typeface="Sharp Grotesk Book"/>
                <a:cs typeface="Sharp Grotesk Book"/>
              </a:rPr>
              <a:t> </a:t>
            </a:r>
            <a:r>
              <a:rPr sz="2001" spc="-24" dirty="0">
                <a:solidFill>
                  <a:srgbClr val="5C013F"/>
                </a:solidFill>
                <a:latin typeface="Sharp Grotesk Book"/>
                <a:cs typeface="Sharp Grotesk Book"/>
              </a:rPr>
              <a:t>your</a:t>
            </a:r>
            <a:r>
              <a:rPr sz="2001" spc="382" dirty="0">
                <a:solidFill>
                  <a:srgbClr val="5C013F"/>
                </a:solidFill>
                <a:latin typeface="Sharp Grotesk Book"/>
                <a:cs typeface="Sharp Grotesk Book"/>
              </a:rPr>
              <a:t> </a:t>
            </a:r>
            <a:r>
              <a:rPr sz="2001" spc="-12" dirty="0">
                <a:solidFill>
                  <a:srgbClr val="5C013F"/>
                </a:solidFill>
                <a:latin typeface="Sharp Grotesk Book"/>
                <a:cs typeface="Sharp Grotesk Book"/>
              </a:rPr>
              <a:t>local</a:t>
            </a:r>
            <a:r>
              <a:rPr sz="2001" spc="382" dirty="0">
                <a:solidFill>
                  <a:srgbClr val="5C013F"/>
                </a:solidFill>
                <a:latin typeface="Sharp Grotesk Book"/>
                <a:cs typeface="Sharp Grotesk Book"/>
              </a:rPr>
              <a:t> </a:t>
            </a:r>
            <a:r>
              <a:rPr sz="2001" spc="-24" dirty="0">
                <a:solidFill>
                  <a:srgbClr val="5C013F"/>
                </a:solidFill>
                <a:latin typeface="Sharp Grotesk Book"/>
                <a:cs typeface="Sharp Grotesk Book"/>
              </a:rPr>
              <a:t>legal</a:t>
            </a:r>
            <a:r>
              <a:rPr sz="2001" spc="-12" dirty="0">
                <a:solidFill>
                  <a:srgbClr val="5C013F"/>
                </a:solidFill>
                <a:latin typeface="Sharp Grotesk Book"/>
                <a:cs typeface="Sharp Grotesk Book"/>
              </a:rPr>
              <a:t> </a:t>
            </a:r>
            <a:r>
              <a:rPr sz="2001" spc="-24" dirty="0">
                <a:solidFill>
                  <a:srgbClr val="5C013F"/>
                </a:solidFill>
                <a:latin typeface="Sharp Grotesk Book"/>
                <a:cs typeface="Sharp Grotesk Book"/>
              </a:rPr>
              <a:t>team</a:t>
            </a:r>
            <a:r>
              <a:rPr sz="2001" spc="-152" dirty="0">
                <a:solidFill>
                  <a:srgbClr val="5C013F"/>
                </a:solidFill>
                <a:latin typeface="Sharp Grotesk Book"/>
                <a:cs typeface="Sharp Grotesk Book"/>
              </a:rPr>
              <a:t> </a:t>
            </a:r>
            <a:r>
              <a:rPr sz="2001" spc="-24" dirty="0">
                <a:solidFill>
                  <a:srgbClr val="5C013F"/>
                </a:solidFill>
                <a:latin typeface="Sharp Grotesk Book"/>
                <a:cs typeface="Sharp Grotesk Book"/>
              </a:rPr>
              <a:t>to</a:t>
            </a:r>
            <a:r>
              <a:rPr sz="2001" spc="-152" dirty="0">
                <a:solidFill>
                  <a:srgbClr val="5C013F"/>
                </a:solidFill>
                <a:latin typeface="Sharp Grotesk Book"/>
                <a:cs typeface="Sharp Grotesk Book"/>
              </a:rPr>
              <a:t> </a:t>
            </a:r>
            <a:r>
              <a:rPr sz="2001" spc="-36" dirty="0">
                <a:solidFill>
                  <a:srgbClr val="5C013F"/>
                </a:solidFill>
                <a:latin typeface="Sharp Grotesk Book"/>
                <a:cs typeface="Sharp Grotesk Book"/>
              </a:rPr>
              <a:t>make</a:t>
            </a:r>
            <a:r>
              <a:rPr sz="2001" spc="-152" dirty="0">
                <a:solidFill>
                  <a:srgbClr val="5C013F"/>
                </a:solidFill>
                <a:latin typeface="Sharp Grotesk Book"/>
                <a:cs typeface="Sharp Grotesk Book"/>
              </a:rPr>
              <a:t> </a:t>
            </a:r>
            <a:r>
              <a:rPr sz="2001" spc="-30" dirty="0">
                <a:solidFill>
                  <a:srgbClr val="5C013F"/>
                </a:solidFill>
                <a:latin typeface="Sharp Grotesk Book"/>
                <a:cs typeface="Sharp Grotesk Book"/>
              </a:rPr>
              <a:t>sure</a:t>
            </a:r>
            <a:r>
              <a:rPr sz="2001" spc="-152" dirty="0">
                <a:solidFill>
                  <a:srgbClr val="5C013F"/>
                </a:solidFill>
                <a:latin typeface="Sharp Grotesk Book"/>
                <a:cs typeface="Sharp Grotesk Book"/>
              </a:rPr>
              <a:t> </a:t>
            </a:r>
            <a:r>
              <a:rPr sz="2001" spc="-18" dirty="0">
                <a:solidFill>
                  <a:srgbClr val="5C013F"/>
                </a:solidFill>
                <a:latin typeface="Sharp Grotesk Book"/>
                <a:cs typeface="Sharp Grotesk Book"/>
              </a:rPr>
              <a:t>that</a:t>
            </a:r>
            <a:r>
              <a:rPr sz="2001" spc="-152" dirty="0">
                <a:solidFill>
                  <a:srgbClr val="5C013F"/>
                </a:solidFill>
                <a:latin typeface="Sharp Grotesk Book"/>
                <a:cs typeface="Sharp Grotesk Book"/>
              </a:rPr>
              <a:t> </a:t>
            </a:r>
            <a:r>
              <a:rPr sz="2001" spc="-12" dirty="0">
                <a:solidFill>
                  <a:srgbClr val="5C013F"/>
                </a:solidFill>
                <a:latin typeface="Sharp Grotesk Book"/>
                <a:cs typeface="Sharp Grotesk Book"/>
              </a:rPr>
              <a:t>the</a:t>
            </a:r>
            <a:r>
              <a:rPr sz="2001" spc="-152" dirty="0">
                <a:solidFill>
                  <a:srgbClr val="5C013F"/>
                </a:solidFill>
                <a:latin typeface="Sharp Grotesk Book"/>
                <a:cs typeface="Sharp Grotesk Book"/>
              </a:rPr>
              <a:t> </a:t>
            </a:r>
            <a:r>
              <a:rPr sz="2001" spc="-24" dirty="0">
                <a:solidFill>
                  <a:srgbClr val="5C013F"/>
                </a:solidFill>
                <a:latin typeface="Sharp Grotesk Book"/>
                <a:cs typeface="Sharp Grotesk Book"/>
              </a:rPr>
              <a:t>privacy</a:t>
            </a:r>
            <a:r>
              <a:rPr sz="2001" spc="-152" dirty="0">
                <a:solidFill>
                  <a:srgbClr val="5C013F"/>
                </a:solidFill>
                <a:latin typeface="Sharp Grotesk Book"/>
                <a:cs typeface="Sharp Grotesk Book"/>
              </a:rPr>
              <a:t> </a:t>
            </a:r>
            <a:r>
              <a:rPr sz="2001" spc="-18" dirty="0">
                <a:solidFill>
                  <a:srgbClr val="5C013F"/>
                </a:solidFill>
                <a:latin typeface="Sharp Grotesk Book"/>
                <a:cs typeface="Sharp Grotesk Book"/>
              </a:rPr>
              <a:t>notice</a:t>
            </a:r>
            <a:r>
              <a:rPr sz="2001" spc="-152" dirty="0">
                <a:solidFill>
                  <a:srgbClr val="5C013F"/>
                </a:solidFill>
                <a:latin typeface="Sharp Grotesk Book"/>
                <a:cs typeface="Sharp Grotesk Book"/>
              </a:rPr>
              <a:t> </a:t>
            </a:r>
            <a:r>
              <a:rPr sz="2001" spc="-12" dirty="0">
                <a:solidFill>
                  <a:srgbClr val="5C013F"/>
                </a:solidFill>
                <a:latin typeface="Sharp Grotesk Book"/>
                <a:cs typeface="Sharp Grotesk Book"/>
              </a:rPr>
              <a:t>is</a:t>
            </a:r>
            <a:r>
              <a:rPr sz="2001" spc="-152" dirty="0">
                <a:solidFill>
                  <a:srgbClr val="5C013F"/>
                </a:solidFill>
                <a:latin typeface="Sharp Grotesk Book"/>
                <a:cs typeface="Sharp Grotesk Book"/>
              </a:rPr>
              <a:t> </a:t>
            </a:r>
            <a:r>
              <a:rPr sz="2001" spc="-24" dirty="0">
                <a:solidFill>
                  <a:srgbClr val="5C013F"/>
                </a:solidFill>
                <a:latin typeface="Sharp Grotesk Book"/>
                <a:cs typeface="Sharp Grotesk Book"/>
              </a:rPr>
              <a:t>complete</a:t>
            </a:r>
            <a:r>
              <a:rPr sz="2001" spc="-12" dirty="0">
                <a:solidFill>
                  <a:srgbClr val="5C013F"/>
                </a:solidFill>
                <a:latin typeface="Sharp Grotesk Book"/>
                <a:cs typeface="Sharp Grotesk Book"/>
              </a:rPr>
              <a:t> </a:t>
            </a:r>
            <a:r>
              <a:rPr sz="2001" spc="-18" dirty="0">
                <a:solidFill>
                  <a:srgbClr val="5C013F"/>
                </a:solidFill>
                <a:latin typeface="Sharp Grotesk Book"/>
                <a:cs typeface="Sharp Grotesk Book"/>
              </a:rPr>
              <a:t>and</a:t>
            </a:r>
            <a:r>
              <a:rPr sz="2001" spc="-6" dirty="0">
                <a:solidFill>
                  <a:srgbClr val="5C013F"/>
                </a:solidFill>
                <a:latin typeface="Sharp Grotesk Book"/>
                <a:cs typeface="Sharp Grotesk Book"/>
              </a:rPr>
              <a:t> </a:t>
            </a:r>
            <a:r>
              <a:rPr sz="2001" spc="-24" dirty="0">
                <a:solidFill>
                  <a:srgbClr val="5C013F"/>
                </a:solidFill>
                <a:latin typeface="Sharp Grotesk Book"/>
                <a:cs typeface="Sharp Grotesk Book"/>
              </a:rPr>
              <a:t>accurate.</a:t>
            </a:r>
            <a:endParaRPr sz="2001" dirty="0">
              <a:latin typeface="Sharp Grotesk Book"/>
              <a:cs typeface="Sharp Grotesk Book"/>
            </a:endParaRPr>
          </a:p>
        </p:txBody>
      </p:sp>
      <p:sp>
        <p:nvSpPr>
          <p:cNvPr id="6" name="TextBox 5">
            <a:extLst>
              <a:ext uri="{FF2B5EF4-FFF2-40B4-BE49-F238E27FC236}">
                <a16:creationId xmlns:a16="http://schemas.microsoft.com/office/drawing/2014/main" id="{838FCFC1-DFD1-08ED-04EE-D08B366589B5}"/>
              </a:ext>
            </a:extLst>
          </p:cNvPr>
          <p:cNvSpPr txBox="1"/>
          <p:nvPr/>
        </p:nvSpPr>
        <p:spPr>
          <a:xfrm>
            <a:off x="898994" y="4404477"/>
            <a:ext cx="7143718" cy="923779"/>
          </a:xfrm>
          <a:prstGeom prst="rect">
            <a:avLst/>
          </a:prstGeom>
          <a:noFill/>
        </p:spPr>
        <p:txBody>
          <a:bodyPr wrap="square" lIns="0" tIns="0" rIns="0" bIns="0">
            <a:spAutoFit/>
          </a:bodyPr>
          <a:lstStyle/>
          <a:p>
            <a:r>
              <a:rPr kumimoji="0" lang="en-GB" sz="6003" b="0" i="0" u="none" strike="noStrike" kern="0" cap="none" spc="-61" normalizeH="0" baseline="0" noProof="0" dirty="0">
                <a:ln>
                  <a:noFill/>
                </a:ln>
                <a:solidFill>
                  <a:srgbClr val="5C013F"/>
                </a:solidFill>
                <a:effectLst/>
                <a:uLnTx/>
                <a:uFillTx/>
                <a:latin typeface="Sharp Grotesk Medium"/>
                <a:ea typeface="+mj-ea"/>
              </a:rPr>
              <a:t>Personal</a:t>
            </a:r>
            <a:r>
              <a:rPr kumimoji="0" lang="en-GB" sz="6003" b="0" i="0" u="none" strike="noStrike" kern="0" cap="none" spc="-376" normalizeH="0" baseline="0" noProof="0" dirty="0">
                <a:ln>
                  <a:noFill/>
                </a:ln>
                <a:solidFill>
                  <a:srgbClr val="5C013F"/>
                </a:solidFill>
                <a:effectLst/>
                <a:uLnTx/>
                <a:uFillTx/>
                <a:latin typeface="Sharp Grotesk Medium"/>
                <a:ea typeface="+mj-ea"/>
              </a:rPr>
              <a:t> </a:t>
            </a:r>
            <a:r>
              <a:rPr kumimoji="0" lang="en-GB" sz="6003" b="0" i="0" u="none" strike="noStrike" kern="0" cap="none" spc="-24" normalizeH="0" baseline="0" noProof="0" dirty="0">
                <a:ln>
                  <a:noFill/>
                </a:ln>
                <a:solidFill>
                  <a:srgbClr val="5C013F"/>
                </a:solidFill>
                <a:effectLst/>
                <a:uLnTx/>
                <a:uFillTx/>
                <a:latin typeface="Sharp Grotesk Medium"/>
                <a:ea typeface="+mj-ea"/>
              </a:rPr>
              <a:t>data</a:t>
            </a:r>
            <a:endParaRPr lang="en-US" dirty="0"/>
          </a:p>
        </p:txBody>
      </p:sp>
      <p:sp>
        <p:nvSpPr>
          <p:cNvPr id="7" name="object 3">
            <a:extLst>
              <a:ext uri="{FF2B5EF4-FFF2-40B4-BE49-F238E27FC236}">
                <a16:creationId xmlns:a16="http://schemas.microsoft.com/office/drawing/2014/main" id="{48CCF676-4C03-998D-1914-955E6A7E1519}"/>
              </a:ext>
            </a:extLst>
          </p:cNvPr>
          <p:cNvSpPr/>
          <p:nvPr/>
        </p:nvSpPr>
        <p:spPr>
          <a:xfrm>
            <a:off x="898994" y="3353065"/>
            <a:ext cx="813256" cy="813256"/>
          </a:xfrm>
          <a:custGeom>
            <a:avLst/>
            <a:gdLst/>
            <a:ahLst/>
            <a:cxnLst/>
            <a:rect l="l" t="t" r="r" b="b"/>
            <a:pathLst>
              <a:path w="670560" h="67056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FF4370"/>
          </a:solidFill>
        </p:spPr>
        <p:txBody>
          <a:bodyPr wrap="square" lIns="0" tIns="0" rIns="0" bIns="0" rtlCol="0"/>
          <a:lstStyle/>
          <a:p>
            <a:endParaRPr/>
          </a:p>
        </p:txBody>
      </p:sp>
      <p:sp>
        <p:nvSpPr>
          <p:cNvPr id="8" name="object 4">
            <a:extLst>
              <a:ext uri="{FF2B5EF4-FFF2-40B4-BE49-F238E27FC236}">
                <a16:creationId xmlns:a16="http://schemas.microsoft.com/office/drawing/2014/main" id="{6920AA50-78B4-1EC4-A33B-05DF735CB470}"/>
              </a:ext>
            </a:extLst>
          </p:cNvPr>
          <p:cNvSpPr txBox="1"/>
          <p:nvPr/>
        </p:nvSpPr>
        <p:spPr>
          <a:xfrm>
            <a:off x="898994" y="3353065"/>
            <a:ext cx="813255" cy="813255"/>
          </a:xfrm>
          <a:prstGeom prst="rect">
            <a:avLst/>
          </a:prstGeom>
        </p:spPr>
        <p:txBody>
          <a:bodyPr vert="horz" wrap="square" lIns="0" tIns="0" rIns="0" bIns="0" rtlCol="0" anchor="ctr" anchorCtr="0">
            <a:noAutofit/>
          </a:bodyPr>
          <a:lstStyle/>
          <a:p>
            <a:pPr marL="15403" algn="ctr">
              <a:spcBef>
                <a:spcPts val="138"/>
              </a:spcBef>
            </a:pPr>
            <a:r>
              <a:rPr lang="en-GB" sz="3578" spc="6" dirty="0">
                <a:solidFill>
                  <a:srgbClr val="FFFFFF"/>
                </a:solidFill>
                <a:latin typeface="Sharp Grotesk Medium"/>
                <a:cs typeface="Sharp Grotesk Medium"/>
              </a:rPr>
              <a:t>4</a:t>
            </a:r>
            <a:endParaRPr sz="3578" dirty="0">
              <a:latin typeface="Sharp Grotesk Medium"/>
              <a:cs typeface="Sharp Grotesk Medium"/>
            </a:endParaRPr>
          </a:p>
        </p:txBody>
      </p:sp>
      <p:pic>
        <p:nvPicPr>
          <p:cNvPr id="3" name="Graphic 2">
            <a:extLst>
              <a:ext uri="{FF2B5EF4-FFF2-40B4-BE49-F238E27FC236}">
                <a16:creationId xmlns:a16="http://schemas.microsoft.com/office/drawing/2014/main" id="{4EC95C53-C8D9-AFA2-3523-3D3F79F974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2B6A921-8B37-817B-FB46-7CC6C0028B3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888" t="14" r="10365" b="-4844"/>
          <a:stretch/>
        </p:blipFill>
        <p:spPr>
          <a:xfrm>
            <a:off x="0" y="1"/>
            <a:ext cx="15444000" cy="13208683"/>
          </a:xfrm>
        </p:spPr>
      </p:pic>
      <p:pic>
        <p:nvPicPr>
          <p:cNvPr id="23" name="Graphic 22">
            <a:extLst>
              <a:ext uri="{FF2B5EF4-FFF2-40B4-BE49-F238E27FC236}">
                <a16:creationId xmlns:a16="http://schemas.microsoft.com/office/drawing/2014/main" id="{8A20293A-A119-82CA-B9B2-FB4C1FAE8D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 y="8582572"/>
            <a:ext cx="10335600" cy="5133912"/>
          </a:xfrm>
          <a:prstGeom prst="rect">
            <a:avLst/>
          </a:prstGeom>
        </p:spPr>
      </p:pic>
      <p:sp>
        <p:nvSpPr>
          <p:cNvPr id="12" name="object 12"/>
          <p:cNvSpPr txBox="1"/>
          <p:nvPr/>
        </p:nvSpPr>
        <p:spPr>
          <a:xfrm>
            <a:off x="898995" y="10164100"/>
            <a:ext cx="5354708" cy="1409644"/>
          </a:xfrm>
          <a:prstGeom prst="rect">
            <a:avLst/>
          </a:prstGeom>
        </p:spPr>
        <p:txBody>
          <a:bodyPr vert="horz" wrap="square" lIns="0" tIns="14632" rIns="0" bIns="0" rtlCol="0">
            <a:spAutoFit/>
          </a:bodyPr>
          <a:lstStyle/>
          <a:p>
            <a:pPr marL="15403" marR="6161">
              <a:lnSpc>
                <a:spcPct val="107600"/>
              </a:lnSpc>
              <a:spcBef>
                <a:spcPts val="115"/>
              </a:spcBef>
            </a:pPr>
            <a:r>
              <a:rPr sz="2789" dirty="0">
                <a:solidFill>
                  <a:srgbClr val="FF4370"/>
                </a:solidFill>
                <a:latin typeface="Sharp Grotesk Medium"/>
                <a:cs typeface="Sharp Grotesk Medium"/>
              </a:rPr>
              <a:t>Please</a:t>
            </a:r>
            <a:r>
              <a:rPr sz="2789" spc="-152" dirty="0">
                <a:solidFill>
                  <a:srgbClr val="FF4370"/>
                </a:solidFill>
                <a:latin typeface="Sharp Grotesk Medium"/>
                <a:cs typeface="Sharp Grotesk Medium"/>
              </a:rPr>
              <a:t> </a:t>
            </a:r>
            <a:r>
              <a:rPr sz="2789" spc="-12" dirty="0">
                <a:solidFill>
                  <a:srgbClr val="FF4370"/>
                </a:solidFill>
                <a:latin typeface="Sharp Grotesk Medium"/>
                <a:cs typeface="Sharp Grotesk Medium"/>
              </a:rPr>
              <a:t>contact</a:t>
            </a:r>
            <a:r>
              <a:rPr sz="2789" spc="-152" dirty="0">
                <a:solidFill>
                  <a:srgbClr val="FF4370"/>
                </a:solidFill>
                <a:latin typeface="Sharp Grotesk Medium"/>
                <a:cs typeface="Sharp Grotesk Medium"/>
              </a:rPr>
              <a:t> </a:t>
            </a:r>
            <a:r>
              <a:rPr sz="2789" dirty="0">
                <a:solidFill>
                  <a:srgbClr val="FF4370"/>
                </a:solidFill>
                <a:latin typeface="Sharp Grotesk Medium"/>
                <a:cs typeface="Sharp Grotesk Medium"/>
              </a:rPr>
              <a:t>the</a:t>
            </a:r>
            <a:r>
              <a:rPr sz="2789" spc="-152" dirty="0">
                <a:solidFill>
                  <a:srgbClr val="FF4370"/>
                </a:solidFill>
                <a:latin typeface="Sharp Grotesk Medium"/>
                <a:cs typeface="Sharp Grotesk Medium"/>
              </a:rPr>
              <a:t> </a:t>
            </a:r>
            <a:r>
              <a:rPr sz="2789" dirty="0">
                <a:solidFill>
                  <a:srgbClr val="FF4370"/>
                </a:solidFill>
                <a:latin typeface="Sharp Grotesk Medium"/>
                <a:cs typeface="Sharp Grotesk Medium"/>
              </a:rPr>
              <a:t>local</a:t>
            </a:r>
            <a:r>
              <a:rPr sz="2789" spc="-146" dirty="0">
                <a:solidFill>
                  <a:srgbClr val="FF4370"/>
                </a:solidFill>
                <a:latin typeface="Sharp Grotesk Medium"/>
                <a:cs typeface="Sharp Grotesk Medium"/>
              </a:rPr>
              <a:t> </a:t>
            </a:r>
            <a:r>
              <a:rPr sz="2789" spc="-24" dirty="0">
                <a:solidFill>
                  <a:srgbClr val="FF4370"/>
                </a:solidFill>
                <a:latin typeface="Sharp Grotesk Medium"/>
                <a:cs typeface="Sharp Grotesk Medium"/>
              </a:rPr>
              <a:t>legal </a:t>
            </a:r>
            <a:r>
              <a:rPr sz="2789" spc="-12" dirty="0">
                <a:solidFill>
                  <a:srgbClr val="FF4370"/>
                </a:solidFill>
                <a:latin typeface="Sharp Grotesk Medium"/>
                <a:cs typeface="Sharp Grotesk Medium"/>
              </a:rPr>
              <a:t>department</a:t>
            </a:r>
            <a:r>
              <a:rPr sz="2789" spc="-146" dirty="0">
                <a:solidFill>
                  <a:srgbClr val="FF4370"/>
                </a:solidFill>
                <a:latin typeface="Sharp Grotesk Medium"/>
                <a:cs typeface="Sharp Grotesk Medium"/>
              </a:rPr>
              <a:t> </a:t>
            </a:r>
            <a:r>
              <a:rPr sz="2789" dirty="0">
                <a:solidFill>
                  <a:srgbClr val="FF4370"/>
                </a:solidFill>
                <a:latin typeface="Sharp Grotesk Medium"/>
                <a:cs typeface="Sharp Grotesk Medium"/>
              </a:rPr>
              <a:t>to</a:t>
            </a:r>
            <a:r>
              <a:rPr sz="2789" spc="-138" dirty="0">
                <a:solidFill>
                  <a:srgbClr val="FF4370"/>
                </a:solidFill>
                <a:latin typeface="Sharp Grotesk Medium"/>
                <a:cs typeface="Sharp Grotesk Medium"/>
              </a:rPr>
              <a:t> </a:t>
            </a:r>
            <a:r>
              <a:rPr sz="2789" spc="-12" dirty="0">
                <a:solidFill>
                  <a:srgbClr val="FF4370"/>
                </a:solidFill>
                <a:latin typeface="Sharp Grotesk Medium"/>
                <a:cs typeface="Sharp Grotesk Medium"/>
              </a:rPr>
              <a:t>determine</a:t>
            </a:r>
            <a:endParaRPr sz="2789">
              <a:latin typeface="Sharp Grotesk Medium"/>
              <a:cs typeface="Sharp Grotesk Medium"/>
            </a:endParaRPr>
          </a:p>
          <a:p>
            <a:pPr marL="15403">
              <a:spcBef>
                <a:spcPts val="255"/>
              </a:spcBef>
            </a:pPr>
            <a:r>
              <a:rPr sz="2789" dirty="0">
                <a:solidFill>
                  <a:srgbClr val="FF4370"/>
                </a:solidFill>
                <a:latin typeface="Sharp Grotesk Medium"/>
                <a:cs typeface="Sharp Grotesk Medium"/>
              </a:rPr>
              <a:t>if</a:t>
            </a:r>
            <a:r>
              <a:rPr sz="2789" spc="-85" dirty="0">
                <a:solidFill>
                  <a:srgbClr val="FF4370"/>
                </a:solidFill>
                <a:latin typeface="Sharp Grotesk Medium"/>
                <a:cs typeface="Sharp Grotesk Medium"/>
              </a:rPr>
              <a:t> </a:t>
            </a:r>
            <a:r>
              <a:rPr sz="2789" dirty="0">
                <a:solidFill>
                  <a:srgbClr val="FF4370"/>
                </a:solidFill>
                <a:latin typeface="Sharp Grotesk Medium"/>
                <a:cs typeface="Sharp Grotesk Medium"/>
              </a:rPr>
              <a:t>a</a:t>
            </a:r>
            <a:r>
              <a:rPr sz="2789" spc="-85" dirty="0">
                <a:solidFill>
                  <a:srgbClr val="FF4370"/>
                </a:solidFill>
                <a:latin typeface="Sharp Grotesk Medium"/>
                <a:cs typeface="Sharp Grotesk Medium"/>
              </a:rPr>
              <a:t> </a:t>
            </a:r>
            <a:r>
              <a:rPr sz="2789" dirty="0">
                <a:solidFill>
                  <a:srgbClr val="FF4370"/>
                </a:solidFill>
                <a:latin typeface="Sharp Grotesk Medium"/>
                <a:cs typeface="Sharp Grotesk Medium"/>
              </a:rPr>
              <a:t>DPIA</a:t>
            </a:r>
            <a:r>
              <a:rPr sz="2789" spc="-85" dirty="0">
                <a:solidFill>
                  <a:srgbClr val="FF4370"/>
                </a:solidFill>
                <a:latin typeface="Sharp Grotesk Medium"/>
                <a:cs typeface="Sharp Grotesk Medium"/>
              </a:rPr>
              <a:t> </a:t>
            </a:r>
            <a:r>
              <a:rPr sz="2789" dirty="0">
                <a:solidFill>
                  <a:srgbClr val="FF4370"/>
                </a:solidFill>
                <a:latin typeface="Sharp Grotesk Medium"/>
                <a:cs typeface="Sharp Grotesk Medium"/>
              </a:rPr>
              <a:t>is</a:t>
            </a:r>
            <a:r>
              <a:rPr sz="2789" spc="-79" dirty="0">
                <a:solidFill>
                  <a:srgbClr val="FF4370"/>
                </a:solidFill>
                <a:latin typeface="Sharp Grotesk Medium"/>
                <a:cs typeface="Sharp Grotesk Medium"/>
              </a:rPr>
              <a:t> </a:t>
            </a:r>
            <a:r>
              <a:rPr sz="2789" spc="-12" dirty="0">
                <a:solidFill>
                  <a:srgbClr val="FF4370"/>
                </a:solidFill>
                <a:latin typeface="Sharp Grotesk Medium"/>
                <a:cs typeface="Sharp Grotesk Medium"/>
              </a:rPr>
              <a:t>required.</a:t>
            </a:r>
            <a:endParaRPr sz="2789">
              <a:latin typeface="Sharp Grotesk Medium"/>
              <a:cs typeface="Sharp Grotesk Medium"/>
            </a:endParaRPr>
          </a:p>
        </p:txBody>
      </p:sp>
      <p:sp>
        <p:nvSpPr>
          <p:cNvPr id="13" name="object 13"/>
          <p:cNvSpPr txBox="1"/>
          <p:nvPr/>
        </p:nvSpPr>
        <p:spPr>
          <a:xfrm>
            <a:off x="898994" y="11942332"/>
            <a:ext cx="5765187" cy="918612"/>
          </a:xfrm>
          <a:prstGeom prst="rect">
            <a:avLst/>
          </a:prstGeom>
        </p:spPr>
        <p:txBody>
          <a:bodyPr vert="horz" wrap="square" lIns="0" tIns="14632" rIns="0" bIns="0" rtlCol="0">
            <a:spAutoFit/>
          </a:bodyPr>
          <a:lstStyle/>
          <a:p>
            <a:pPr marL="15403" marR="6161">
              <a:lnSpc>
                <a:spcPct val="107600"/>
              </a:lnSpc>
              <a:spcBef>
                <a:spcPts val="115"/>
              </a:spcBef>
            </a:pPr>
            <a:r>
              <a:rPr sz="2789" dirty="0">
                <a:solidFill>
                  <a:srgbClr val="F5C6D0"/>
                </a:solidFill>
                <a:latin typeface="Sharp Grotesk Medium"/>
                <a:cs typeface="Sharp Grotesk Medium"/>
              </a:rPr>
              <a:t>When</a:t>
            </a:r>
            <a:r>
              <a:rPr sz="2789" spc="-133" dirty="0">
                <a:solidFill>
                  <a:srgbClr val="F5C6D0"/>
                </a:solidFill>
                <a:latin typeface="Sharp Grotesk Medium"/>
                <a:cs typeface="Sharp Grotesk Medium"/>
              </a:rPr>
              <a:t> </a:t>
            </a:r>
            <a:r>
              <a:rPr sz="2789" dirty="0">
                <a:solidFill>
                  <a:srgbClr val="F5C6D0"/>
                </a:solidFill>
                <a:latin typeface="Sharp Grotesk Medium"/>
                <a:cs typeface="Sharp Grotesk Medium"/>
              </a:rPr>
              <a:t>in</a:t>
            </a:r>
            <a:r>
              <a:rPr sz="2789" spc="-133" dirty="0">
                <a:solidFill>
                  <a:srgbClr val="F5C6D0"/>
                </a:solidFill>
                <a:latin typeface="Sharp Grotesk Medium"/>
                <a:cs typeface="Sharp Grotesk Medium"/>
              </a:rPr>
              <a:t> </a:t>
            </a:r>
            <a:r>
              <a:rPr sz="2789" dirty="0">
                <a:solidFill>
                  <a:srgbClr val="F5C6D0"/>
                </a:solidFill>
                <a:latin typeface="Sharp Grotesk Medium"/>
                <a:cs typeface="Sharp Grotesk Medium"/>
              </a:rPr>
              <a:t>doubt,</a:t>
            </a:r>
            <a:r>
              <a:rPr sz="2789" spc="-127" dirty="0">
                <a:solidFill>
                  <a:srgbClr val="F5C6D0"/>
                </a:solidFill>
                <a:latin typeface="Sharp Grotesk Medium"/>
                <a:cs typeface="Sharp Grotesk Medium"/>
              </a:rPr>
              <a:t> </a:t>
            </a:r>
            <a:r>
              <a:rPr sz="2789" dirty="0">
                <a:solidFill>
                  <a:srgbClr val="F5C6D0"/>
                </a:solidFill>
                <a:latin typeface="Sharp Grotesk Medium"/>
                <a:cs typeface="Sharp Grotesk Medium"/>
              </a:rPr>
              <a:t>it’s</a:t>
            </a:r>
            <a:r>
              <a:rPr sz="2789" spc="-133" dirty="0">
                <a:solidFill>
                  <a:srgbClr val="F5C6D0"/>
                </a:solidFill>
                <a:latin typeface="Sharp Grotesk Medium"/>
                <a:cs typeface="Sharp Grotesk Medium"/>
              </a:rPr>
              <a:t> </a:t>
            </a:r>
            <a:r>
              <a:rPr sz="2789" spc="-36" dirty="0">
                <a:solidFill>
                  <a:srgbClr val="F5C6D0"/>
                </a:solidFill>
                <a:latin typeface="Sharp Grotesk Medium"/>
                <a:cs typeface="Sharp Grotesk Medium"/>
              </a:rPr>
              <a:t>always</a:t>
            </a:r>
            <a:r>
              <a:rPr sz="2789" spc="-127" dirty="0">
                <a:solidFill>
                  <a:srgbClr val="F5C6D0"/>
                </a:solidFill>
                <a:latin typeface="Sharp Grotesk Medium"/>
                <a:cs typeface="Sharp Grotesk Medium"/>
              </a:rPr>
              <a:t> </a:t>
            </a:r>
            <a:r>
              <a:rPr sz="2789" spc="-24" dirty="0">
                <a:solidFill>
                  <a:srgbClr val="F5C6D0"/>
                </a:solidFill>
                <a:latin typeface="Sharp Grotesk Medium"/>
                <a:cs typeface="Sharp Grotesk Medium"/>
              </a:rPr>
              <a:t>good </a:t>
            </a:r>
            <a:r>
              <a:rPr sz="2789" spc="-12" dirty="0">
                <a:solidFill>
                  <a:srgbClr val="F5C6D0"/>
                </a:solidFill>
                <a:latin typeface="Sharp Grotesk Medium"/>
                <a:cs typeface="Sharp Grotesk Medium"/>
              </a:rPr>
              <a:t>practice</a:t>
            </a:r>
            <a:r>
              <a:rPr sz="2789" spc="-138" dirty="0">
                <a:solidFill>
                  <a:srgbClr val="F5C6D0"/>
                </a:solidFill>
                <a:latin typeface="Sharp Grotesk Medium"/>
                <a:cs typeface="Sharp Grotesk Medium"/>
              </a:rPr>
              <a:t> </a:t>
            </a:r>
            <a:r>
              <a:rPr sz="2789" dirty="0">
                <a:solidFill>
                  <a:srgbClr val="F5C6D0"/>
                </a:solidFill>
                <a:latin typeface="Sharp Grotesk Medium"/>
                <a:cs typeface="Sharp Grotesk Medium"/>
              </a:rPr>
              <a:t>to</a:t>
            </a:r>
            <a:r>
              <a:rPr sz="2789" spc="-121" dirty="0">
                <a:solidFill>
                  <a:srgbClr val="F5C6D0"/>
                </a:solidFill>
                <a:latin typeface="Sharp Grotesk Medium"/>
                <a:cs typeface="Sharp Grotesk Medium"/>
              </a:rPr>
              <a:t> </a:t>
            </a:r>
            <a:r>
              <a:rPr sz="2789" spc="-12" dirty="0">
                <a:solidFill>
                  <a:srgbClr val="F5C6D0"/>
                </a:solidFill>
                <a:latin typeface="Sharp Grotesk Medium"/>
                <a:cs typeface="Sharp Grotesk Medium"/>
              </a:rPr>
              <a:t>conduct</a:t>
            </a:r>
            <a:r>
              <a:rPr sz="2789" spc="-121" dirty="0">
                <a:solidFill>
                  <a:srgbClr val="F5C6D0"/>
                </a:solidFill>
                <a:latin typeface="Sharp Grotesk Medium"/>
                <a:cs typeface="Sharp Grotesk Medium"/>
              </a:rPr>
              <a:t> </a:t>
            </a:r>
            <a:r>
              <a:rPr sz="2789" dirty="0">
                <a:solidFill>
                  <a:srgbClr val="F5C6D0"/>
                </a:solidFill>
                <a:latin typeface="Sharp Grotesk Medium"/>
                <a:cs typeface="Sharp Grotesk Medium"/>
              </a:rPr>
              <a:t>a</a:t>
            </a:r>
            <a:r>
              <a:rPr sz="2789" spc="-121" dirty="0">
                <a:solidFill>
                  <a:srgbClr val="F5C6D0"/>
                </a:solidFill>
                <a:latin typeface="Sharp Grotesk Medium"/>
                <a:cs typeface="Sharp Grotesk Medium"/>
              </a:rPr>
              <a:t> </a:t>
            </a:r>
            <a:r>
              <a:rPr sz="2789" spc="-24" dirty="0">
                <a:solidFill>
                  <a:srgbClr val="F5C6D0"/>
                </a:solidFill>
                <a:latin typeface="Sharp Grotesk Medium"/>
                <a:cs typeface="Sharp Grotesk Medium"/>
              </a:rPr>
              <a:t>DPIA.</a:t>
            </a:r>
            <a:endParaRPr sz="2789">
              <a:latin typeface="Sharp Grotesk Medium"/>
              <a:cs typeface="Sharp Grotesk Medium"/>
            </a:endParaRPr>
          </a:p>
        </p:txBody>
      </p:sp>
      <p:sp>
        <p:nvSpPr>
          <p:cNvPr id="17" name="object 17"/>
          <p:cNvSpPr txBox="1"/>
          <p:nvPr/>
        </p:nvSpPr>
        <p:spPr>
          <a:xfrm>
            <a:off x="23506075" y="650028"/>
            <a:ext cx="180980" cy="291711"/>
          </a:xfrm>
          <a:prstGeom prst="rect">
            <a:avLst/>
          </a:prstGeom>
        </p:spPr>
        <p:txBody>
          <a:bodyPr vert="horz" wrap="square" lIns="0" tIns="20793" rIns="0" bIns="0" rtlCol="0">
            <a:spAutoFit/>
          </a:bodyPr>
          <a:lstStyle/>
          <a:p>
            <a:pPr marL="15403">
              <a:spcBef>
                <a:spcPts val="164"/>
              </a:spcBef>
            </a:pPr>
            <a:r>
              <a:rPr sz="1759" spc="24" dirty="0">
                <a:solidFill>
                  <a:srgbClr val="FF4370"/>
                </a:solidFill>
                <a:latin typeface="Sharp Grotesk Book"/>
                <a:cs typeface="Sharp Grotesk Book"/>
              </a:rPr>
              <a:t>8</a:t>
            </a:r>
            <a:endParaRPr sz="1759">
              <a:latin typeface="Sharp Grotesk Book"/>
              <a:cs typeface="Sharp Grotesk Book"/>
            </a:endParaRPr>
          </a:p>
        </p:txBody>
      </p:sp>
      <p:sp>
        <p:nvSpPr>
          <p:cNvPr id="26" name="object 2">
            <a:extLst>
              <a:ext uri="{FF2B5EF4-FFF2-40B4-BE49-F238E27FC236}">
                <a16:creationId xmlns:a16="http://schemas.microsoft.com/office/drawing/2014/main" id="{8C56681D-5387-DB9D-2ED5-77E017FDB88E}"/>
              </a:ext>
            </a:extLst>
          </p:cNvPr>
          <p:cNvSpPr/>
          <p:nvPr/>
        </p:nvSpPr>
        <p:spPr>
          <a:xfrm>
            <a:off x="63" y="8684668"/>
            <a:ext cx="10706335" cy="5030484"/>
          </a:xfrm>
          <a:custGeom>
            <a:avLst/>
            <a:gdLst/>
            <a:ahLst/>
            <a:cxnLst/>
            <a:rect l="l" t="t" r="r" b="b"/>
            <a:pathLst>
              <a:path w="8827769" h="4147820">
                <a:moveTo>
                  <a:pt x="0" y="1042768"/>
                </a:moveTo>
                <a:lnTo>
                  <a:pt x="492524" y="758409"/>
                </a:lnTo>
                <a:lnTo>
                  <a:pt x="534619" y="734340"/>
                </a:lnTo>
                <a:lnTo>
                  <a:pt x="576834" y="710671"/>
                </a:lnTo>
                <a:lnTo>
                  <a:pt x="619166" y="687402"/>
                </a:lnTo>
                <a:lnTo>
                  <a:pt x="661612" y="664532"/>
                </a:lnTo>
                <a:lnTo>
                  <a:pt x="704172" y="642060"/>
                </a:lnTo>
                <a:lnTo>
                  <a:pt x="746841" y="619986"/>
                </a:lnTo>
                <a:lnTo>
                  <a:pt x="789619" y="598309"/>
                </a:lnTo>
                <a:lnTo>
                  <a:pt x="832502" y="577029"/>
                </a:lnTo>
                <a:lnTo>
                  <a:pt x="875490" y="556144"/>
                </a:lnTo>
                <a:lnTo>
                  <a:pt x="918579" y="535656"/>
                </a:lnTo>
                <a:lnTo>
                  <a:pt x="961767" y="515561"/>
                </a:lnTo>
                <a:lnTo>
                  <a:pt x="1005052" y="495862"/>
                </a:lnTo>
                <a:lnTo>
                  <a:pt x="1048432" y="476555"/>
                </a:lnTo>
                <a:lnTo>
                  <a:pt x="1091905" y="457642"/>
                </a:lnTo>
                <a:lnTo>
                  <a:pt x="1135469" y="439121"/>
                </a:lnTo>
                <a:lnTo>
                  <a:pt x="1179120" y="420992"/>
                </a:lnTo>
                <a:lnTo>
                  <a:pt x="1222858" y="403255"/>
                </a:lnTo>
                <a:lnTo>
                  <a:pt x="1266679" y="385908"/>
                </a:lnTo>
                <a:lnTo>
                  <a:pt x="1310582" y="368951"/>
                </a:lnTo>
                <a:lnTo>
                  <a:pt x="1354565" y="352383"/>
                </a:lnTo>
                <a:lnTo>
                  <a:pt x="1398625" y="336204"/>
                </a:lnTo>
                <a:lnTo>
                  <a:pt x="1442759" y="320414"/>
                </a:lnTo>
                <a:lnTo>
                  <a:pt x="1486967" y="305011"/>
                </a:lnTo>
                <a:lnTo>
                  <a:pt x="1531245" y="289996"/>
                </a:lnTo>
                <a:lnTo>
                  <a:pt x="1575591" y="275367"/>
                </a:lnTo>
                <a:lnTo>
                  <a:pt x="1620003" y="261124"/>
                </a:lnTo>
                <a:lnTo>
                  <a:pt x="1664480" y="247266"/>
                </a:lnTo>
                <a:lnTo>
                  <a:pt x="1709018" y="233793"/>
                </a:lnTo>
                <a:lnTo>
                  <a:pt x="1753615" y="220704"/>
                </a:lnTo>
                <a:lnTo>
                  <a:pt x="1798270" y="207999"/>
                </a:lnTo>
                <a:lnTo>
                  <a:pt x="1842980" y="195676"/>
                </a:lnTo>
                <a:lnTo>
                  <a:pt x="1887743" y="183736"/>
                </a:lnTo>
                <a:lnTo>
                  <a:pt x="1932556" y="172178"/>
                </a:lnTo>
                <a:lnTo>
                  <a:pt x="1977418" y="161001"/>
                </a:lnTo>
                <a:lnTo>
                  <a:pt x="2022326" y="150205"/>
                </a:lnTo>
                <a:lnTo>
                  <a:pt x="2067278" y="139788"/>
                </a:lnTo>
                <a:lnTo>
                  <a:pt x="2112272" y="129751"/>
                </a:lnTo>
                <a:lnTo>
                  <a:pt x="2157305" y="120093"/>
                </a:lnTo>
                <a:lnTo>
                  <a:pt x="2202376" y="110813"/>
                </a:lnTo>
                <a:lnTo>
                  <a:pt x="2247482" y="101910"/>
                </a:lnTo>
                <a:lnTo>
                  <a:pt x="2292621" y="93385"/>
                </a:lnTo>
                <a:lnTo>
                  <a:pt x="2337791" y="85236"/>
                </a:lnTo>
                <a:lnTo>
                  <a:pt x="2382989" y="77463"/>
                </a:lnTo>
                <a:lnTo>
                  <a:pt x="2428213" y="70065"/>
                </a:lnTo>
                <a:lnTo>
                  <a:pt x="2473462" y="63042"/>
                </a:lnTo>
                <a:lnTo>
                  <a:pt x="2518732" y="56393"/>
                </a:lnTo>
                <a:lnTo>
                  <a:pt x="2564022" y="50117"/>
                </a:lnTo>
                <a:lnTo>
                  <a:pt x="2609330" y="44215"/>
                </a:lnTo>
                <a:lnTo>
                  <a:pt x="2654653" y="38684"/>
                </a:lnTo>
                <a:lnTo>
                  <a:pt x="2699989" y="33525"/>
                </a:lnTo>
                <a:lnTo>
                  <a:pt x="2745335" y="28738"/>
                </a:lnTo>
                <a:lnTo>
                  <a:pt x="2790691" y="24321"/>
                </a:lnTo>
                <a:lnTo>
                  <a:pt x="2836052" y="20273"/>
                </a:lnTo>
                <a:lnTo>
                  <a:pt x="2881418" y="16595"/>
                </a:lnTo>
                <a:lnTo>
                  <a:pt x="2926786" y="13286"/>
                </a:lnTo>
                <a:lnTo>
                  <a:pt x="2972154" y="10345"/>
                </a:lnTo>
                <a:lnTo>
                  <a:pt x="3017519" y="7772"/>
                </a:lnTo>
                <a:lnTo>
                  <a:pt x="3062879" y="5565"/>
                </a:lnTo>
                <a:lnTo>
                  <a:pt x="3108233" y="3725"/>
                </a:lnTo>
                <a:lnTo>
                  <a:pt x="3153578" y="2251"/>
                </a:lnTo>
                <a:lnTo>
                  <a:pt x="3198911" y="1142"/>
                </a:lnTo>
                <a:lnTo>
                  <a:pt x="3244231" y="397"/>
                </a:lnTo>
                <a:lnTo>
                  <a:pt x="3289535" y="17"/>
                </a:lnTo>
                <a:lnTo>
                  <a:pt x="3334821" y="0"/>
                </a:lnTo>
                <a:lnTo>
                  <a:pt x="3380087" y="345"/>
                </a:lnTo>
                <a:lnTo>
                  <a:pt x="3425330" y="1053"/>
                </a:lnTo>
                <a:lnTo>
                  <a:pt x="3470549" y="2123"/>
                </a:lnTo>
                <a:lnTo>
                  <a:pt x="3515741" y="3553"/>
                </a:lnTo>
                <a:lnTo>
                  <a:pt x="3560905" y="5344"/>
                </a:lnTo>
                <a:lnTo>
                  <a:pt x="3606037" y="7495"/>
                </a:lnTo>
                <a:lnTo>
                  <a:pt x="3651135" y="10005"/>
                </a:lnTo>
                <a:lnTo>
                  <a:pt x="3696198" y="12874"/>
                </a:lnTo>
                <a:lnTo>
                  <a:pt x="3741223" y="16100"/>
                </a:lnTo>
                <a:lnTo>
                  <a:pt x="3786208" y="19685"/>
                </a:lnTo>
                <a:lnTo>
                  <a:pt x="3831151" y="23626"/>
                </a:lnTo>
                <a:lnTo>
                  <a:pt x="3876049" y="27923"/>
                </a:lnTo>
                <a:lnTo>
                  <a:pt x="3920901" y="32577"/>
                </a:lnTo>
                <a:lnTo>
                  <a:pt x="3965703" y="37585"/>
                </a:lnTo>
                <a:lnTo>
                  <a:pt x="4010455" y="42948"/>
                </a:lnTo>
                <a:lnTo>
                  <a:pt x="4055153" y="48664"/>
                </a:lnTo>
                <a:lnTo>
                  <a:pt x="4099796" y="54735"/>
                </a:lnTo>
                <a:lnTo>
                  <a:pt x="4144381" y="61157"/>
                </a:lnTo>
                <a:lnTo>
                  <a:pt x="4188906" y="67932"/>
                </a:lnTo>
                <a:lnTo>
                  <a:pt x="4233369" y="75059"/>
                </a:lnTo>
                <a:lnTo>
                  <a:pt x="4277767" y="82536"/>
                </a:lnTo>
                <a:lnTo>
                  <a:pt x="4322099" y="90364"/>
                </a:lnTo>
                <a:lnTo>
                  <a:pt x="4366362" y="98542"/>
                </a:lnTo>
                <a:lnTo>
                  <a:pt x="4410554" y="107069"/>
                </a:lnTo>
                <a:lnTo>
                  <a:pt x="4454672" y="115944"/>
                </a:lnTo>
                <a:lnTo>
                  <a:pt x="4498715" y="125167"/>
                </a:lnTo>
                <a:lnTo>
                  <a:pt x="4542681" y="134738"/>
                </a:lnTo>
                <a:lnTo>
                  <a:pt x="4586567" y="144656"/>
                </a:lnTo>
                <a:lnTo>
                  <a:pt x="4630370" y="154920"/>
                </a:lnTo>
                <a:lnTo>
                  <a:pt x="4674090" y="165529"/>
                </a:lnTo>
                <a:lnTo>
                  <a:pt x="4717722" y="176484"/>
                </a:lnTo>
                <a:lnTo>
                  <a:pt x="4761266" y="187782"/>
                </a:lnTo>
                <a:lnTo>
                  <a:pt x="4804719" y="199425"/>
                </a:lnTo>
                <a:lnTo>
                  <a:pt x="4848079" y="211411"/>
                </a:lnTo>
                <a:lnTo>
                  <a:pt x="4891344" y="223740"/>
                </a:lnTo>
                <a:lnTo>
                  <a:pt x="4934511" y="236411"/>
                </a:lnTo>
                <a:lnTo>
                  <a:pt x="4977578" y="249423"/>
                </a:lnTo>
                <a:lnTo>
                  <a:pt x="5020543" y="262776"/>
                </a:lnTo>
                <a:lnTo>
                  <a:pt x="5063404" y="276470"/>
                </a:lnTo>
                <a:lnTo>
                  <a:pt x="5106159" y="290503"/>
                </a:lnTo>
                <a:lnTo>
                  <a:pt x="5148805" y="304875"/>
                </a:lnTo>
                <a:lnTo>
                  <a:pt x="5191340" y="319586"/>
                </a:lnTo>
                <a:lnTo>
                  <a:pt x="5233762" y="334635"/>
                </a:lnTo>
                <a:lnTo>
                  <a:pt x="5276069" y="350021"/>
                </a:lnTo>
                <a:lnTo>
                  <a:pt x="5318258" y="365744"/>
                </a:lnTo>
                <a:lnTo>
                  <a:pt x="5360327" y="381803"/>
                </a:lnTo>
                <a:lnTo>
                  <a:pt x="5402275" y="398197"/>
                </a:lnTo>
                <a:lnTo>
                  <a:pt x="5444099" y="414927"/>
                </a:lnTo>
                <a:lnTo>
                  <a:pt x="5485796" y="431990"/>
                </a:lnTo>
                <a:lnTo>
                  <a:pt x="5527364" y="449388"/>
                </a:lnTo>
                <a:lnTo>
                  <a:pt x="5568802" y="467119"/>
                </a:lnTo>
                <a:lnTo>
                  <a:pt x="5610107" y="485182"/>
                </a:lnTo>
                <a:lnTo>
                  <a:pt x="5651277" y="503578"/>
                </a:lnTo>
                <a:lnTo>
                  <a:pt x="5692309" y="522305"/>
                </a:lnTo>
                <a:lnTo>
                  <a:pt x="5733202" y="541362"/>
                </a:lnTo>
                <a:lnTo>
                  <a:pt x="5773953" y="560750"/>
                </a:lnTo>
                <a:lnTo>
                  <a:pt x="5814560" y="580468"/>
                </a:lnTo>
                <a:lnTo>
                  <a:pt x="5855020" y="600514"/>
                </a:lnTo>
                <a:lnTo>
                  <a:pt x="5895332" y="620889"/>
                </a:lnTo>
                <a:lnTo>
                  <a:pt x="5935494" y="641592"/>
                </a:lnTo>
                <a:lnTo>
                  <a:pt x="5975502" y="662622"/>
                </a:lnTo>
                <a:lnTo>
                  <a:pt x="6015356" y="683979"/>
                </a:lnTo>
                <a:lnTo>
                  <a:pt x="6055052" y="705662"/>
                </a:lnTo>
                <a:lnTo>
                  <a:pt x="6094589" y="727670"/>
                </a:lnTo>
                <a:lnTo>
                  <a:pt x="6133963" y="750003"/>
                </a:lnTo>
                <a:lnTo>
                  <a:pt x="6173174" y="772661"/>
                </a:lnTo>
                <a:lnTo>
                  <a:pt x="6212219" y="795642"/>
                </a:lnTo>
                <a:lnTo>
                  <a:pt x="6251096" y="818946"/>
                </a:lnTo>
                <a:lnTo>
                  <a:pt x="6289802" y="842573"/>
                </a:lnTo>
                <a:lnTo>
                  <a:pt x="6328335" y="866522"/>
                </a:lnTo>
                <a:lnTo>
                  <a:pt x="6366693" y="890792"/>
                </a:lnTo>
                <a:lnTo>
                  <a:pt x="6404873" y="915383"/>
                </a:lnTo>
                <a:lnTo>
                  <a:pt x="6442875" y="940294"/>
                </a:lnTo>
                <a:lnTo>
                  <a:pt x="6480695" y="965524"/>
                </a:lnTo>
                <a:lnTo>
                  <a:pt x="6518331" y="991074"/>
                </a:lnTo>
                <a:lnTo>
                  <a:pt x="6555780" y="1016942"/>
                </a:lnTo>
                <a:lnTo>
                  <a:pt x="6593042" y="1043128"/>
                </a:lnTo>
                <a:lnTo>
                  <a:pt x="6630113" y="1069630"/>
                </a:lnTo>
                <a:lnTo>
                  <a:pt x="6666991" y="1096450"/>
                </a:lnTo>
                <a:lnTo>
                  <a:pt x="6703675" y="1123585"/>
                </a:lnTo>
                <a:lnTo>
                  <a:pt x="6740161" y="1151036"/>
                </a:lnTo>
                <a:lnTo>
                  <a:pt x="6776448" y="1178802"/>
                </a:lnTo>
                <a:lnTo>
                  <a:pt x="6812534" y="1206882"/>
                </a:lnTo>
                <a:lnTo>
                  <a:pt x="6848415" y="1235276"/>
                </a:lnTo>
                <a:lnTo>
                  <a:pt x="6884091" y="1263982"/>
                </a:lnTo>
                <a:lnTo>
                  <a:pt x="6919558" y="1293001"/>
                </a:lnTo>
                <a:lnTo>
                  <a:pt x="6954815" y="1322332"/>
                </a:lnTo>
                <a:lnTo>
                  <a:pt x="6989860" y="1351974"/>
                </a:lnTo>
                <a:lnTo>
                  <a:pt x="7024690" y="1381927"/>
                </a:lnTo>
                <a:lnTo>
                  <a:pt x="7059302" y="1412190"/>
                </a:lnTo>
                <a:lnTo>
                  <a:pt x="7093695" y="1442763"/>
                </a:lnTo>
                <a:lnTo>
                  <a:pt x="7127867" y="1473644"/>
                </a:lnTo>
                <a:lnTo>
                  <a:pt x="7161816" y="1504834"/>
                </a:lnTo>
                <a:lnTo>
                  <a:pt x="7195538" y="1536331"/>
                </a:lnTo>
                <a:lnTo>
                  <a:pt x="7229032" y="1568135"/>
                </a:lnTo>
                <a:lnTo>
                  <a:pt x="7262296" y="1600246"/>
                </a:lnTo>
                <a:lnTo>
                  <a:pt x="7295327" y="1632663"/>
                </a:lnTo>
                <a:lnTo>
                  <a:pt x="7328124" y="1665385"/>
                </a:lnTo>
                <a:lnTo>
                  <a:pt x="7360684" y="1698412"/>
                </a:lnTo>
                <a:lnTo>
                  <a:pt x="7393004" y="1731744"/>
                </a:lnTo>
                <a:lnTo>
                  <a:pt x="7425083" y="1765378"/>
                </a:lnTo>
                <a:lnTo>
                  <a:pt x="7456919" y="1799316"/>
                </a:lnTo>
                <a:lnTo>
                  <a:pt x="7488509" y="1833556"/>
                </a:lnTo>
                <a:lnTo>
                  <a:pt x="7519851" y="1868098"/>
                </a:lnTo>
                <a:lnTo>
                  <a:pt x="7550942" y="1902941"/>
                </a:lnTo>
                <a:lnTo>
                  <a:pt x="7581781" y="1938084"/>
                </a:lnTo>
                <a:lnTo>
                  <a:pt x="7612366" y="1973528"/>
                </a:lnTo>
                <a:lnTo>
                  <a:pt x="7642693" y="2009271"/>
                </a:lnTo>
                <a:lnTo>
                  <a:pt x="7672762" y="2045313"/>
                </a:lnTo>
                <a:lnTo>
                  <a:pt x="7702569" y="2081653"/>
                </a:lnTo>
                <a:lnTo>
                  <a:pt x="7732113" y="2118291"/>
                </a:lnTo>
                <a:lnTo>
                  <a:pt x="7761391" y="2155225"/>
                </a:lnTo>
                <a:lnTo>
                  <a:pt x="7790401" y="2192457"/>
                </a:lnTo>
                <a:lnTo>
                  <a:pt x="7819141" y="2229984"/>
                </a:lnTo>
                <a:lnTo>
                  <a:pt x="7847608" y="2267806"/>
                </a:lnTo>
                <a:lnTo>
                  <a:pt x="7875802" y="2305923"/>
                </a:lnTo>
                <a:lnTo>
                  <a:pt x="7903718" y="2344334"/>
                </a:lnTo>
                <a:lnTo>
                  <a:pt x="7931355" y="2383039"/>
                </a:lnTo>
                <a:lnTo>
                  <a:pt x="7958711" y="2422036"/>
                </a:lnTo>
                <a:lnTo>
                  <a:pt x="7985784" y="2461326"/>
                </a:lnTo>
                <a:lnTo>
                  <a:pt x="8012571" y="2500907"/>
                </a:lnTo>
                <a:lnTo>
                  <a:pt x="8039070" y="2540780"/>
                </a:lnTo>
                <a:lnTo>
                  <a:pt x="8065280" y="2580943"/>
                </a:lnTo>
                <a:lnTo>
                  <a:pt x="8091197" y="2621396"/>
                </a:lnTo>
                <a:lnTo>
                  <a:pt x="8116819" y="2662139"/>
                </a:lnTo>
                <a:lnTo>
                  <a:pt x="8142145" y="2703170"/>
                </a:lnTo>
                <a:lnTo>
                  <a:pt x="8167172" y="2744489"/>
                </a:lnTo>
                <a:lnTo>
                  <a:pt x="8191898" y="2786096"/>
                </a:lnTo>
                <a:lnTo>
                  <a:pt x="8216320" y="2827990"/>
                </a:lnTo>
                <a:lnTo>
                  <a:pt x="8245492" y="2878899"/>
                </a:lnTo>
                <a:lnTo>
                  <a:pt x="8274169" y="2929718"/>
                </a:lnTo>
                <a:lnTo>
                  <a:pt x="8302355" y="2980445"/>
                </a:lnTo>
                <a:lnTo>
                  <a:pt x="8330049" y="3031080"/>
                </a:lnTo>
                <a:lnTo>
                  <a:pt x="8357254" y="3081623"/>
                </a:lnTo>
                <a:lnTo>
                  <a:pt x="8383972" y="3132072"/>
                </a:lnTo>
                <a:lnTo>
                  <a:pt x="8410202" y="3182429"/>
                </a:lnTo>
                <a:lnTo>
                  <a:pt x="8435948" y="3232691"/>
                </a:lnTo>
                <a:lnTo>
                  <a:pt x="8461209" y="3282860"/>
                </a:lnTo>
                <a:lnTo>
                  <a:pt x="8485989" y="3332933"/>
                </a:lnTo>
                <a:lnTo>
                  <a:pt x="8510287" y="3382911"/>
                </a:lnTo>
                <a:lnTo>
                  <a:pt x="8534107" y="3432794"/>
                </a:lnTo>
                <a:lnTo>
                  <a:pt x="8557448" y="3482580"/>
                </a:lnTo>
                <a:lnTo>
                  <a:pt x="8580312" y="3532270"/>
                </a:lnTo>
                <a:lnTo>
                  <a:pt x="8602702" y="3581862"/>
                </a:lnTo>
                <a:lnTo>
                  <a:pt x="8624618" y="3631357"/>
                </a:lnTo>
                <a:lnTo>
                  <a:pt x="8646061" y="3680753"/>
                </a:lnTo>
                <a:lnTo>
                  <a:pt x="8667034" y="3730051"/>
                </a:lnTo>
                <a:lnTo>
                  <a:pt x="8687538" y="3779250"/>
                </a:lnTo>
                <a:lnTo>
                  <a:pt x="8707573" y="3828350"/>
                </a:lnTo>
                <a:lnTo>
                  <a:pt x="8727142" y="3877349"/>
                </a:lnTo>
                <a:lnTo>
                  <a:pt x="8746246" y="3926248"/>
                </a:lnTo>
                <a:lnTo>
                  <a:pt x="8764886" y="3975046"/>
                </a:lnTo>
                <a:lnTo>
                  <a:pt x="8783064" y="4023743"/>
                </a:lnTo>
                <a:lnTo>
                  <a:pt x="8800781" y="4072337"/>
                </a:lnTo>
                <a:lnTo>
                  <a:pt x="8818039" y="4120830"/>
                </a:lnTo>
                <a:lnTo>
                  <a:pt x="8827376" y="4147724"/>
                </a:lnTo>
              </a:path>
            </a:pathLst>
          </a:custGeom>
          <a:ln w="50800" cap="rnd">
            <a:solidFill>
              <a:srgbClr val="FF4370"/>
            </a:solidFill>
          </a:ln>
        </p:spPr>
        <p:txBody>
          <a:bodyPr wrap="square" lIns="0" tIns="0" rIns="0" bIns="0" rtlCol="0"/>
          <a:lstStyle/>
          <a:p>
            <a:endParaRPr/>
          </a:p>
        </p:txBody>
      </p:sp>
      <p:sp>
        <p:nvSpPr>
          <p:cNvPr id="2" name="object 3">
            <a:extLst>
              <a:ext uri="{FF2B5EF4-FFF2-40B4-BE49-F238E27FC236}">
                <a16:creationId xmlns:a16="http://schemas.microsoft.com/office/drawing/2014/main" id="{035B9252-57B5-A55D-DA8D-9F4141FF9B85}"/>
              </a:ext>
            </a:extLst>
          </p:cNvPr>
          <p:cNvSpPr txBox="1"/>
          <p:nvPr/>
        </p:nvSpPr>
        <p:spPr>
          <a:xfrm>
            <a:off x="16340400" y="6771600"/>
            <a:ext cx="7143718" cy="5685274"/>
          </a:xfrm>
          <a:prstGeom prst="rect">
            <a:avLst/>
          </a:prstGeom>
        </p:spPr>
        <p:txBody>
          <a:bodyPr vert="horz" wrap="square" lIns="0" tIns="0" rIns="0" bIns="0" rtlCol="0">
            <a:spAutoFit/>
          </a:bodyPr>
          <a:lstStyle/>
          <a:p>
            <a:pPr marL="15403" marR="6931" algn="just">
              <a:lnSpc>
                <a:spcPct val="116599"/>
              </a:lnSpc>
              <a:spcBef>
                <a:spcPts val="121"/>
              </a:spcBef>
            </a:pPr>
            <a:r>
              <a:rPr lang="en-GB" sz="2001" spc="-12" dirty="0">
                <a:solidFill>
                  <a:srgbClr val="5C013F"/>
                </a:solidFill>
                <a:latin typeface="Sharp Grotesk Book"/>
                <a:cs typeface="Sharp Grotesk Book"/>
              </a:rPr>
              <a:t>Conducting </a:t>
            </a:r>
            <a:r>
              <a:rPr lang="en-GB" sz="2001" spc="-61" dirty="0">
                <a:solidFill>
                  <a:srgbClr val="5C013F"/>
                </a:solidFill>
                <a:latin typeface="Sharp Grotesk Book"/>
                <a:cs typeface="Sharp Grotesk Book"/>
              </a:rPr>
              <a:t>a </a:t>
            </a:r>
            <a:r>
              <a:rPr lang="en-GB" sz="2001" spc="-24" dirty="0">
                <a:solidFill>
                  <a:srgbClr val="5C013F"/>
                </a:solidFill>
                <a:latin typeface="Sharp Grotesk Book"/>
                <a:cs typeface="Sharp Grotesk Book"/>
              </a:rPr>
              <a:t>Data </a:t>
            </a:r>
            <a:r>
              <a:rPr lang="en-GB" sz="2001" spc="-12" dirty="0">
                <a:solidFill>
                  <a:srgbClr val="5C013F"/>
                </a:solidFill>
                <a:latin typeface="Sharp Grotesk Book"/>
                <a:cs typeface="Sharp Grotesk Book"/>
              </a:rPr>
              <a:t>Protection Impact Assessment (DPIA) </a:t>
            </a:r>
            <a:r>
              <a:rPr lang="en-GB" sz="2001" spc="-30" dirty="0">
                <a:solidFill>
                  <a:srgbClr val="5C013F"/>
                </a:solidFill>
                <a:latin typeface="Sharp Grotesk Book"/>
                <a:cs typeface="Sharp Grotesk Book"/>
              </a:rPr>
              <a:t>is </a:t>
            </a:r>
            <a:r>
              <a:rPr lang="en-GB" sz="2001" spc="-12" dirty="0">
                <a:solidFill>
                  <a:srgbClr val="5C013F"/>
                </a:solidFill>
                <a:latin typeface="Sharp Grotesk Book"/>
                <a:cs typeface="Sharp Grotesk Book"/>
              </a:rPr>
              <a:t>required </a:t>
            </a:r>
            <a:r>
              <a:rPr lang="en-GB" sz="2001" spc="-30" dirty="0">
                <a:solidFill>
                  <a:srgbClr val="5C013F"/>
                </a:solidFill>
                <a:latin typeface="Sharp Grotesk Book"/>
                <a:cs typeface="Sharp Grotesk Book"/>
              </a:rPr>
              <a:t>if the </a:t>
            </a:r>
            <a:r>
              <a:rPr lang="en-GB" sz="2001" spc="-12" dirty="0">
                <a:solidFill>
                  <a:srgbClr val="5C013F"/>
                </a:solidFill>
                <a:latin typeface="Sharp Grotesk Book"/>
                <a:cs typeface="Sharp Grotesk Book"/>
              </a:rPr>
              <a:t>activity </a:t>
            </a:r>
            <a:r>
              <a:rPr lang="en-GB" sz="2001" spc="-30" dirty="0">
                <a:solidFill>
                  <a:srgbClr val="5C013F"/>
                </a:solidFill>
                <a:latin typeface="Sharp Grotesk Book"/>
                <a:cs typeface="Sharp Grotesk Book"/>
              </a:rPr>
              <a:t>you are </a:t>
            </a:r>
            <a:r>
              <a:rPr lang="en-GB" sz="2001" spc="-24" dirty="0">
                <a:solidFill>
                  <a:srgbClr val="5C013F"/>
                </a:solidFill>
                <a:latin typeface="Sharp Grotesk Book"/>
                <a:cs typeface="Sharp Grotesk Book"/>
              </a:rPr>
              <a:t>doing </a:t>
            </a:r>
            <a:r>
              <a:rPr lang="en-GB" sz="2001" dirty="0">
                <a:solidFill>
                  <a:srgbClr val="5C013F"/>
                </a:solidFill>
                <a:latin typeface="Sharp Grotesk Book"/>
                <a:cs typeface="Sharp Grotesk Book"/>
              </a:rPr>
              <a:t>with</a:t>
            </a:r>
            <a:r>
              <a:rPr lang="en-GB" sz="2001" spc="152"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152"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158"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152" dirty="0">
                <a:solidFill>
                  <a:srgbClr val="5C013F"/>
                </a:solidFill>
                <a:latin typeface="Sharp Grotesk Book"/>
                <a:cs typeface="Sharp Grotesk Book"/>
              </a:rPr>
              <a:t> </a:t>
            </a:r>
            <a:r>
              <a:rPr lang="en-GB" sz="2001" dirty="0">
                <a:solidFill>
                  <a:srgbClr val="5C013F"/>
                </a:solidFill>
                <a:latin typeface="Sharp Grotesk Book"/>
                <a:cs typeface="Sharp Grotesk Book"/>
              </a:rPr>
              <a:t>presents a high risk </a:t>
            </a:r>
            <a:r>
              <a:rPr lang="en-GB" sz="2001" spc="-30" dirty="0">
                <a:solidFill>
                  <a:srgbClr val="5C013F"/>
                </a:solidFill>
                <a:latin typeface="Sharp Grotesk Book"/>
                <a:cs typeface="Sharp Grotesk Book"/>
              </a:rPr>
              <a:t>to </a:t>
            </a:r>
            <a:r>
              <a:rPr lang="en-GB" sz="2001" dirty="0">
                <a:solidFill>
                  <a:srgbClr val="5C013F"/>
                </a:solidFill>
                <a:latin typeface="Sharp Grotesk Book"/>
                <a:cs typeface="Sharp Grotesk Book"/>
              </a:rPr>
              <a:t>individuals.</a:t>
            </a:r>
            <a:r>
              <a:rPr lang="en-GB" sz="2001" spc="455" dirty="0">
                <a:solidFill>
                  <a:srgbClr val="5C013F"/>
                </a:solidFill>
                <a:latin typeface="Sharp Grotesk Book"/>
                <a:cs typeface="Sharp Grotesk Book"/>
              </a:rPr>
              <a:t> </a:t>
            </a:r>
            <a:r>
              <a:rPr lang="en-GB" sz="2001" dirty="0">
                <a:solidFill>
                  <a:srgbClr val="5C013F"/>
                </a:solidFill>
                <a:latin typeface="Sharp Grotesk Book"/>
                <a:cs typeface="Sharp Grotesk Book"/>
              </a:rPr>
              <a:t>Casting</a:t>
            </a:r>
            <a:r>
              <a:rPr lang="en-GB" sz="2001" spc="455" dirty="0">
                <a:solidFill>
                  <a:srgbClr val="5C013F"/>
                </a:solidFill>
                <a:latin typeface="Sharp Grotesk Book"/>
                <a:cs typeface="Sharp Grotesk Book"/>
              </a:rPr>
              <a:t> </a:t>
            </a:r>
            <a:r>
              <a:rPr lang="en-GB" sz="2001" dirty="0">
                <a:solidFill>
                  <a:srgbClr val="5C013F"/>
                </a:solidFill>
                <a:latin typeface="Sharp Grotesk Book"/>
                <a:cs typeface="Sharp Grotesk Book"/>
              </a:rPr>
              <a:t>can</a:t>
            </a:r>
            <a:r>
              <a:rPr lang="en-GB" sz="2001" spc="461" dirty="0">
                <a:solidFill>
                  <a:srgbClr val="5C013F"/>
                </a:solidFill>
                <a:latin typeface="Sharp Grotesk Book"/>
                <a:cs typeface="Sharp Grotesk Book"/>
              </a:rPr>
              <a:t> </a:t>
            </a:r>
            <a:r>
              <a:rPr lang="en-GB" sz="2001" dirty="0">
                <a:solidFill>
                  <a:srgbClr val="5C013F"/>
                </a:solidFill>
                <a:latin typeface="Sharp Grotesk Book"/>
                <a:cs typeface="Sharp Grotesk Book"/>
              </a:rPr>
              <a:t>be</a:t>
            </a:r>
            <a:r>
              <a:rPr lang="en-GB" sz="2001" spc="455" dirty="0">
                <a:solidFill>
                  <a:srgbClr val="5C013F"/>
                </a:solidFill>
                <a:latin typeface="Sharp Grotesk Book"/>
                <a:cs typeface="Sharp Grotesk Book"/>
              </a:rPr>
              <a:t> </a:t>
            </a:r>
            <a:r>
              <a:rPr lang="en-GB" sz="2001" dirty="0">
                <a:solidFill>
                  <a:srgbClr val="5C013F"/>
                </a:solidFill>
                <a:latin typeface="Sharp Grotesk Book"/>
                <a:cs typeface="Sharp Grotesk Book"/>
              </a:rPr>
              <a:t>considered</a:t>
            </a:r>
            <a:r>
              <a:rPr lang="en-GB" sz="2001" spc="461" dirty="0">
                <a:solidFill>
                  <a:srgbClr val="5C013F"/>
                </a:solidFill>
                <a:latin typeface="Sharp Grotesk Book"/>
                <a:cs typeface="Sharp Grotesk Book"/>
              </a:rPr>
              <a:t> </a:t>
            </a:r>
            <a:r>
              <a:rPr lang="en-GB" sz="2001" dirty="0">
                <a:solidFill>
                  <a:srgbClr val="5C013F"/>
                </a:solidFill>
                <a:latin typeface="Sharp Grotesk Book"/>
                <a:cs typeface="Sharp Grotesk Book"/>
              </a:rPr>
              <a:t>high</a:t>
            </a:r>
            <a:r>
              <a:rPr lang="en-GB" sz="2001" spc="455" dirty="0">
                <a:solidFill>
                  <a:srgbClr val="5C013F"/>
                </a:solidFill>
                <a:latin typeface="Sharp Grotesk Book"/>
                <a:cs typeface="Sharp Grotesk Book"/>
              </a:rPr>
              <a:t> </a:t>
            </a:r>
            <a:r>
              <a:rPr lang="en-GB" sz="2001" dirty="0">
                <a:solidFill>
                  <a:srgbClr val="5C013F"/>
                </a:solidFill>
                <a:latin typeface="Sharp Grotesk Book"/>
                <a:cs typeface="Sharp Grotesk Book"/>
              </a:rPr>
              <a:t>risk</a:t>
            </a:r>
            <a:r>
              <a:rPr lang="en-GB" sz="2001" spc="461" dirty="0">
                <a:solidFill>
                  <a:srgbClr val="5C013F"/>
                </a:solidFill>
                <a:latin typeface="Sharp Grotesk Book"/>
                <a:cs typeface="Sharp Grotesk Book"/>
              </a:rPr>
              <a:t> </a:t>
            </a:r>
            <a:r>
              <a:rPr lang="en-GB" sz="2001" spc="-30" dirty="0">
                <a:solidFill>
                  <a:srgbClr val="5C013F"/>
                </a:solidFill>
                <a:latin typeface="Sharp Grotesk Book"/>
                <a:cs typeface="Sharp Grotesk Book"/>
              </a:rPr>
              <a:t>if, </a:t>
            </a:r>
            <a:r>
              <a:rPr lang="en-GB" sz="2001" dirty="0">
                <a:solidFill>
                  <a:srgbClr val="5C013F"/>
                </a:solidFill>
                <a:latin typeface="Sharp Grotesk Book"/>
                <a:cs typeface="Sharp Grotesk Book"/>
              </a:rPr>
              <a:t>for</a:t>
            </a:r>
            <a:r>
              <a:rPr lang="en-GB" sz="2001" spc="-79" dirty="0">
                <a:solidFill>
                  <a:srgbClr val="5C013F"/>
                </a:solidFill>
                <a:latin typeface="Sharp Grotesk Book"/>
                <a:cs typeface="Sharp Grotesk Book"/>
              </a:rPr>
              <a:t> </a:t>
            </a:r>
            <a:r>
              <a:rPr lang="en-GB" sz="2001" spc="-24" dirty="0">
                <a:solidFill>
                  <a:srgbClr val="5C013F"/>
                </a:solidFill>
                <a:latin typeface="Sharp Grotesk Book"/>
                <a:cs typeface="Sharp Grotesk Book"/>
              </a:rPr>
              <a:t>example,</a:t>
            </a:r>
            <a:r>
              <a:rPr lang="en-GB" sz="2001" spc="-79" dirty="0">
                <a:solidFill>
                  <a:srgbClr val="5C013F"/>
                </a:solidFill>
                <a:latin typeface="Sharp Grotesk Book"/>
                <a:cs typeface="Sharp Grotesk Book"/>
              </a:rPr>
              <a:t> </a:t>
            </a:r>
            <a:r>
              <a:rPr lang="en-GB" sz="2001" spc="-24" dirty="0">
                <a:solidFill>
                  <a:srgbClr val="5C013F"/>
                </a:solidFill>
                <a:latin typeface="Sharp Grotesk Book"/>
                <a:cs typeface="Sharp Grotesk Book"/>
              </a:rPr>
              <a:t>you:</a:t>
            </a:r>
            <a:endParaRPr lang="en-GB" sz="2001" spc="-12" dirty="0">
              <a:solidFill>
                <a:srgbClr val="5C013F"/>
              </a:solidFill>
              <a:latin typeface="Sharp Grotesk Book"/>
              <a:cs typeface="Sharp Grotesk Book"/>
            </a:endParaRPr>
          </a:p>
          <a:p>
            <a:pPr marL="472088" marR="6161" indent="-457456" algn="just">
              <a:lnSpc>
                <a:spcPct val="116599"/>
              </a:lnSpc>
              <a:spcBef>
                <a:spcPts val="1601"/>
              </a:spcBef>
              <a:buSzPct val="125000"/>
              <a:buBlip>
                <a:blip r:embed="rId5"/>
              </a:buBlip>
              <a:tabLst>
                <a:tab pos="472088" algn="l"/>
              </a:tabLst>
            </a:pPr>
            <a:r>
              <a:rPr lang="en-GB" sz="2001" dirty="0">
                <a:solidFill>
                  <a:srgbClr val="5C013F"/>
                </a:solidFill>
                <a:latin typeface="Sharp Grotesk Book"/>
                <a:cs typeface="Sharp Grotesk Book"/>
              </a:rPr>
              <a:t>Collect</a:t>
            </a:r>
            <a:r>
              <a:rPr lang="en-GB" sz="2001" spc="321" dirty="0">
                <a:solidFill>
                  <a:srgbClr val="5C013F"/>
                </a:solidFill>
                <a:latin typeface="Sharp Grotesk Book"/>
                <a:cs typeface="Sharp Grotesk Book"/>
              </a:rPr>
              <a:t> </a:t>
            </a:r>
            <a:r>
              <a:rPr lang="en-GB" sz="2001" dirty="0">
                <a:solidFill>
                  <a:srgbClr val="5C013F"/>
                </a:solidFill>
                <a:latin typeface="Sharp Grotesk Book"/>
                <a:cs typeface="Sharp Grotesk Book"/>
              </a:rPr>
              <a:t>a</a:t>
            </a:r>
            <a:r>
              <a:rPr lang="en-GB" sz="2001" spc="327" dirty="0">
                <a:solidFill>
                  <a:srgbClr val="5C013F"/>
                </a:solidFill>
                <a:latin typeface="Sharp Grotesk Book"/>
                <a:cs typeface="Sharp Grotesk Book"/>
              </a:rPr>
              <a:t> </a:t>
            </a:r>
            <a:r>
              <a:rPr lang="en-GB" sz="2001" dirty="0">
                <a:solidFill>
                  <a:srgbClr val="5C013F"/>
                </a:solidFill>
                <a:latin typeface="Sharp Grotesk Book"/>
                <a:cs typeface="Sharp Grotesk Book"/>
              </a:rPr>
              <a:t>large</a:t>
            </a:r>
            <a:r>
              <a:rPr lang="en-GB" sz="2001" spc="321" dirty="0">
                <a:solidFill>
                  <a:srgbClr val="5C013F"/>
                </a:solidFill>
                <a:latin typeface="Sharp Grotesk Book"/>
                <a:cs typeface="Sharp Grotesk Book"/>
              </a:rPr>
              <a:t> </a:t>
            </a:r>
            <a:r>
              <a:rPr lang="en-GB" sz="2001" dirty="0">
                <a:solidFill>
                  <a:srgbClr val="5C013F"/>
                </a:solidFill>
                <a:latin typeface="Sharp Grotesk Book"/>
                <a:cs typeface="Sharp Grotesk Book"/>
              </a:rPr>
              <a:t>amount</a:t>
            </a:r>
            <a:r>
              <a:rPr lang="en-GB" sz="2001" spc="327" dirty="0">
                <a:solidFill>
                  <a:srgbClr val="5C013F"/>
                </a:solidFill>
                <a:latin typeface="Sharp Grotesk Book"/>
                <a:cs typeface="Sharp Grotesk Book"/>
              </a:rPr>
              <a:t> </a:t>
            </a:r>
            <a:r>
              <a:rPr lang="en-GB" sz="2001" dirty="0">
                <a:solidFill>
                  <a:srgbClr val="5C013F"/>
                </a:solidFill>
                <a:latin typeface="Sharp Grotesk Book"/>
                <a:cs typeface="Sharp Grotesk Book"/>
              </a:rPr>
              <a:t>of</a:t>
            </a:r>
            <a:r>
              <a:rPr lang="en-GB" sz="2001" spc="321"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327"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321" dirty="0">
                <a:solidFill>
                  <a:srgbClr val="5C013F"/>
                </a:solidFill>
                <a:latin typeface="Sharp Grotesk Book"/>
                <a:cs typeface="Sharp Grotesk Book"/>
              </a:rPr>
              <a:t> </a:t>
            </a:r>
            <a:r>
              <a:rPr lang="en-GB" sz="2001" dirty="0">
                <a:solidFill>
                  <a:srgbClr val="5C013F"/>
                </a:solidFill>
                <a:latin typeface="Sharp Grotesk Book"/>
                <a:cs typeface="Sharp Grotesk Book"/>
              </a:rPr>
              <a:t>from</a:t>
            </a:r>
            <a:r>
              <a:rPr lang="en-GB" sz="2001" spc="327" dirty="0">
                <a:solidFill>
                  <a:srgbClr val="5C013F"/>
                </a:solidFill>
                <a:latin typeface="Sharp Grotesk Book"/>
                <a:cs typeface="Sharp Grotesk Book"/>
              </a:rPr>
              <a:t> </a:t>
            </a:r>
            <a:r>
              <a:rPr lang="en-GB" sz="2001" spc="-61" dirty="0">
                <a:solidFill>
                  <a:srgbClr val="5C013F"/>
                </a:solidFill>
                <a:latin typeface="Sharp Grotesk Book"/>
                <a:cs typeface="Sharp Grotesk Book"/>
              </a:rPr>
              <a:t>a </a:t>
            </a:r>
            <a:r>
              <a:rPr lang="en-GB" sz="2001" dirty="0">
                <a:solidFill>
                  <a:srgbClr val="5C013F"/>
                </a:solidFill>
                <a:latin typeface="Sharp Grotesk Book"/>
                <a:cs typeface="Sharp Grotesk Book"/>
              </a:rPr>
              <a:t>large</a:t>
            </a:r>
            <a:r>
              <a:rPr lang="en-GB" sz="2001" spc="-97" dirty="0">
                <a:solidFill>
                  <a:srgbClr val="5C013F"/>
                </a:solidFill>
                <a:latin typeface="Sharp Grotesk Book"/>
                <a:cs typeface="Sharp Grotesk Book"/>
              </a:rPr>
              <a:t> </a:t>
            </a:r>
            <a:r>
              <a:rPr lang="en-GB" sz="2001" dirty="0">
                <a:solidFill>
                  <a:srgbClr val="5C013F"/>
                </a:solidFill>
                <a:latin typeface="Sharp Grotesk Book"/>
                <a:cs typeface="Sharp Grotesk Book"/>
              </a:rPr>
              <a:t>number</a:t>
            </a:r>
            <a:r>
              <a:rPr lang="en-GB" sz="2001" spc="-91" dirty="0">
                <a:solidFill>
                  <a:srgbClr val="5C013F"/>
                </a:solidFill>
                <a:latin typeface="Sharp Grotesk Book"/>
                <a:cs typeface="Sharp Grotesk Book"/>
              </a:rPr>
              <a:t> </a:t>
            </a:r>
            <a:r>
              <a:rPr lang="en-GB" sz="2001" dirty="0">
                <a:solidFill>
                  <a:srgbClr val="5C013F"/>
                </a:solidFill>
                <a:latin typeface="Sharp Grotesk Book"/>
                <a:cs typeface="Sharp Grotesk Book"/>
              </a:rPr>
              <a:t>of</a:t>
            </a:r>
            <a:r>
              <a:rPr lang="en-GB" sz="2001" spc="-91" dirty="0">
                <a:solidFill>
                  <a:srgbClr val="5C013F"/>
                </a:solidFill>
                <a:latin typeface="Sharp Grotesk Book"/>
                <a:cs typeface="Sharp Grotesk Book"/>
              </a:rPr>
              <a:t> </a:t>
            </a:r>
            <a:r>
              <a:rPr lang="en-GB" sz="2001" spc="-12" dirty="0">
                <a:solidFill>
                  <a:srgbClr val="5C013F"/>
                </a:solidFill>
                <a:latin typeface="Sharp Grotesk Book"/>
                <a:cs typeface="Sharp Grotesk Book"/>
              </a:rPr>
              <a:t>potential</a:t>
            </a:r>
            <a:r>
              <a:rPr lang="en-GB" sz="2001" spc="-91" dirty="0">
                <a:solidFill>
                  <a:srgbClr val="5C013F"/>
                </a:solidFill>
                <a:latin typeface="Sharp Grotesk Book"/>
                <a:cs typeface="Sharp Grotesk Book"/>
              </a:rPr>
              <a:t> </a:t>
            </a:r>
            <a:r>
              <a:rPr lang="en-GB" sz="2001" spc="-12" dirty="0">
                <a:solidFill>
                  <a:srgbClr val="5C013F"/>
                </a:solidFill>
                <a:latin typeface="Sharp Grotesk Book"/>
                <a:cs typeface="Sharp Grotesk Book"/>
              </a:rPr>
              <a:t>participants.</a:t>
            </a:r>
            <a:endParaRPr lang="en-GB" sz="2001" dirty="0">
              <a:latin typeface="Sharp Grotesk Book"/>
              <a:cs typeface="Sharp Grotesk Book"/>
            </a:endParaRPr>
          </a:p>
          <a:p>
            <a:pPr marL="472088" marR="6161" indent="-457456" algn="just">
              <a:lnSpc>
                <a:spcPct val="116599"/>
              </a:lnSpc>
              <a:spcBef>
                <a:spcPts val="1601"/>
              </a:spcBef>
              <a:buSzPct val="125000"/>
              <a:buBlip>
                <a:blip r:embed="rId5"/>
              </a:buBlip>
              <a:tabLst>
                <a:tab pos="472088" algn="l"/>
              </a:tabLst>
            </a:pPr>
            <a:r>
              <a:rPr lang="en-GB" sz="2001" spc="-12" dirty="0">
                <a:solidFill>
                  <a:srgbClr val="5C013F"/>
                </a:solidFill>
                <a:latin typeface="Sharp Grotesk Book"/>
                <a:cs typeface="Sharp Grotesk Book"/>
              </a:rPr>
              <a:t>Collect</a:t>
            </a:r>
            <a:r>
              <a:rPr lang="en-GB" sz="2001" dirty="0">
                <a:solidFill>
                  <a:srgbClr val="5C013F"/>
                </a:solidFill>
                <a:latin typeface="Sharp Grotesk Book"/>
                <a:cs typeface="Sharp Grotesk Book"/>
              </a:rPr>
              <a:t> </a:t>
            </a:r>
            <a:r>
              <a:rPr lang="en-GB" sz="2001" spc="-12" dirty="0">
                <a:solidFill>
                  <a:srgbClr val="5C013F"/>
                </a:solidFill>
                <a:latin typeface="Sharp Grotesk Book"/>
                <a:cs typeface="Sharp Grotesk Book"/>
              </a:rPr>
              <a:t>sensitive</a:t>
            </a:r>
            <a:r>
              <a:rPr lang="en-GB" sz="2001" dirty="0">
                <a:solidFill>
                  <a:srgbClr val="5C013F"/>
                </a:solidFill>
                <a:latin typeface="Sharp Grotesk Book"/>
                <a:cs typeface="Sharp Grotesk Book"/>
              </a:rPr>
              <a:t> </a:t>
            </a:r>
            <a:r>
              <a:rPr lang="en-GB" sz="2001" spc="-24" dirty="0">
                <a:solidFill>
                  <a:srgbClr val="5C013F"/>
                </a:solidFill>
                <a:latin typeface="Sharp Grotesk Book"/>
                <a:cs typeface="Sharp Grotesk Book"/>
              </a:rPr>
              <a:t>data</a:t>
            </a:r>
            <a:r>
              <a:rPr lang="en-GB" sz="2001" dirty="0">
                <a:solidFill>
                  <a:srgbClr val="5C013F"/>
                </a:solidFill>
                <a:latin typeface="Sharp Grotesk Book"/>
                <a:cs typeface="Sharp Grotesk Book"/>
              </a:rPr>
              <a:t> </a:t>
            </a:r>
            <a:r>
              <a:rPr lang="en-GB" sz="2001" spc="-24" dirty="0">
                <a:solidFill>
                  <a:srgbClr val="5C013F"/>
                </a:solidFill>
                <a:latin typeface="Sharp Grotesk Book"/>
                <a:cs typeface="Sharp Grotesk Book"/>
              </a:rPr>
              <a:t>from</a:t>
            </a:r>
            <a:r>
              <a:rPr lang="en-GB" sz="2001" dirty="0">
                <a:solidFill>
                  <a:srgbClr val="5C013F"/>
                </a:solidFill>
                <a:latin typeface="Sharp Grotesk Book"/>
                <a:cs typeface="Sharp Grotesk Book"/>
              </a:rPr>
              <a:t> </a:t>
            </a:r>
            <a:r>
              <a:rPr lang="en-GB" sz="2001" spc="-12" dirty="0">
                <a:solidFill>
                  <a:srgbClr val="5C013F"/>
                </a:solidFill>
                <a:latin typeface="Sharp Grotesk Book"/>
                <a:cs typeface="Sharp Grotesk Book"/>
              </a:rPr>
              <a:t>potential</a:t>
            </a:r>
            <a:r>
              <a:rPr lang="en-GB" sz="2001" spc="-67" dirty="0">
                <a:solidFill>
                  <a:srgbClr val="5C013F"/>
                </a:solidFill>
                <a:latin typeface="Sharp Grotesk Book"/>
                <a:cs typeface="Sharp Grotesk Book"/>
              </a:rPr>
              <a:t> </a:t>
            </a:r>
            <a:r>
              <a:rPr lang="en-GB" sz="2001" spc="-12" dirty="0">
                <a:solidFill>
                  <a:srgbClr val="5C013F"/>
                </a:solidFill>
                <a:latin typeface="Sharp Grotesk Book"/>
                <a:cs typeface="Sharp Grotesk Book"/>
              </a:rPr>
              <a:t>participants.</a:t>
            </a:r>
            <a:endParaRPr lang="en-GB" sz="2001" spc="-12" dirty="0">
              <a:latin typeface="Sharp Grotesk Book"/>
              <a:cs typeface="Sharp Grotesk Book"/>
            </a:endParaRPr>
          </a:p>
          <a:p>
            <a:pPr marL="472088" marR="6161" indent="-457456" algn="just">
              <a:lnSpc>
                <a:spcPct val="116599"/>
              </a:lnSpc>
              <a:spcBef>
                <a:spcPts val="1601"/>
              </a:spcBef>
              <a:buSzPct val="125000"/>
              <a:buBlip>
                <a:blip r:embed="rId5"/>
              </a:buBlip>
              <a:tabLst>
                <a:tab pos="472088" algn="l"/>
              </a:tabLst>
            </a:pPr>
            <a:r>
              <a:rPr lang="en-GB" sz="2001" dirty="0">
                <a:solidFill>
                  <a:srgbClr val="5C013F"/>
                </a:solidFill>
                <a:latin typeface="Sharp Grotesk Book"/>
                <a:cs typeface="Sharp Grotesk Book"/>
              </a:rPr>
              <a:t>Collect</a:t>
            </a:r>
            <a:r>
              <a:rPr lang="en-GB" sz="2001" spc="218"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224" dirty="0">
                <a:solidFill>
                  <a:srgbClr val="5C013F"/>
                </a:solidFill>
                <a:latin typeface="Sharp Grotesk Book"/>
                <a:cs typeface="Sharp Grotesk Book"/>
              </a:rPr>
              <a:t> </a:t>
            </a:r>
            <a:r>
              <a:rPr lang="en-GB" sz="2001" dirty="0">
                <a:solidFill>
                  <a:srgbClr val="5C013F"/>
                </a:solidFill>
                <a:latin typeface="Sharp Grotesk Book"/>
                <a:cs typeface="Sharp Grotesk Book"/>
              </a:rPr>
              <a:t>from</a:t>
            </a:r>
            <a:r>
              <a:rPr lang="en-GB" sz="2001" spc="218" dirty="0">
                <a:solidFill>
                  <a:srgbClr val="5C013F"/>
                </a:solidFill>
                <a:latin typeface="Sharp Grotesk Book"/>
                <a:cs typeface="Sharp Grotesk Book"/>
              </a:rPr>
              <a:t> </a:t>
            </a:r>
            <a:r>
              <a:rPr lang="en-GB" sz="2001" dirty="0">
                <a:solidFill>
                  <a:srgbClr val="5C013F"/>
                </a:solidFill>
                <a:latin typeface="Sharp Grotesk Book"/>
                <a:cs typeface="Sharp Grotesk Book"/>
              </a:rPr>
              <a:t>vulnerable</a:t>
            </a:r>
            <a:r>
              <a:rPr lang="en-GB" sz="2001" spc="224"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218" dirty="0">
                <a:solidFill>
                  <a:srgbClr val="5C013F"/>
                </a:solidFill>
                <a:latin typeface="Sharp Grotesk Book"/>
                <a:cs typeface="Sharp Grotesk Book"/>
              </a:rPr>
              <a:t> </a:t>
            </a:r>
            <a:r>
              <a:rPr lang="en-GB" sz="2001" dirty="0">
                <a:solidFill>
                  <a:srgbClr val="5C013F"/>
                </a:solidFill>
                <a:latin typeface="Sharp Grotesk Book"/>
                <a:cs typeface="Sharp Grotesk Book"/>
              </a:rPr>
              <a:t>subjects</a:t>
            </a:r>
            <a:r>
              <a:rPr lang="en-GB" sz="2001" spc="224" dirty="0">
                <a:solidFill>
                  <a:srgbClr val="5C013F"/>
                </a:solidFill>
                <a:latin typeface="Sharp Grotesk Book"/>
                <a:cs typeface="Sharp Grotesk Book"/>
              </a:rPr>
              <a:t> </a:t>
            </a:r>
            <a:r>
              <a:rPr lang="en-GB" sz="2001" spc="-24" dirty="0">
                <a:solidFill>
                  <a:srgbClr val="5C013F"/>
                </a:solidFill>
                <a:latin typeface="Sharp Grotesk Book"/>
                <a:cs typeface="Sharp Grotesk Book"/>
              </a:rPr>
              <a:t>such </a:t>
            </a:r>
            <a:r>
              <a:rPr lang="en-GB" sz="2001" dirty="0">
                <a:solidFill>
                  <a:srgbClr val="5C013F"/>
                </a:solidFill>
                <a:latin typeface="Sharp Grotesk Book"/>
                <a:cs typeface="Sharp Grotesk Book"/>
              </a:rPr>
              <a:t>as</a:t>
            </a:r>
            <a:r>
              <a:rPr lang="en-GB" sz="2001" spc="-97" dirty="0">
                <a:solidFill>
                  <a:srgbClr val="5C013F"/>
                </a:solidFill>
                <a:latin typeface="Sharp Grotesk Book"/>
                <a:cs typeface="Sharp Grotesk Book"/>
              </a:rPr>
              <a:t> </a:t>
            </a:r>
            <a:r>
              <a:rPr lang="en-GB" sz="2001" dirty="0">
                <a:solidFill>
                  <a:srgbClr val="5C013F"/>
                </a:solidFill>
                <a:latin typeface="Sharp Grotesk Book"/>
                <a:cs typeface="Sharp Grotesk Book"/>
              </a:rPr>
              <a:t>refugees,</a:t>
            </a:r>
            <a:r>
              <a:rPr lang="en-GB" sz="2001" spc="-97" dirty="0">
                <a:solidFill>
                  <a:srgbClr val="5C013F"/>
                </a:solidFill>
                <a:latin typeface="Sharp Grotesk Book"/>
                <a:cs typeface="Sharp Grotesk Book"/>
              </a:rPr>
              <a:t> </a:t>
            </a:r>
            <a:r>
              <a:rPr lang="en-GB" sz="2001" spc="-12" dirty="0">
                <a:solidFill>
                  <a:srgbClr val="5C013F"/>
                </a:solidFill>
                <a:latin typeface="Sharp Grotesk Book"/>
                <a:cs typeface="Sharp Grotesk Book"/>
              </a:rPr>
              <a:t>children,</a:t>
            </a:r>
            <a:r>
              <a:rPr lang="en-GB" sz="2001" spc="-91" dirty="0">
                <a:solidFill>
                  <a:srgbClr val="5C013F"/>
                </a:solidFill>
                <a:latin typeface="Sharp Grotesk Book"/>
                <a:cs typeface="Sharp Grotesk Book"/>
              </a:rPr>
              <a:t> </a:t>
            </a:r>
            <a:r>
              <a:rPr lang="en-GB" sz="2001" dirty="0">
                <a:solidFill>
                  <a:srgbClr val="5C013F"/>
                </a:solidFill>
                <a:latin typeface="Sharp Grotesk Book"/>
                <a:cs typeface="Sharp Grotesk Book"/>
              </a:rPr>
              <a:t>patients,</a:t>
            </a:r>
            <a:r>
              <a:rPr lang="en-GB" sz="2001" spc="-97" dirty="0">
                <a:solidFill>
                  <a:srgbClr val="5C013F"/>
                </a:solidFill>
                <a:latin typeface="Sharp Grotesk Book"/>
                <a:cs typeface="Sharp Grotesk Book"/>
              </a:rPr>
              <a:t> </a:t>
            </a:r>
            <a:r>
              <a:rPr lang="en-GB" sz="2001" spc="-24" dirty="0">
                <a:solidFill>
                  <a:srgbClr val="5C013F"/>
                </a:solidFill>
                <a:latin typeface="Sharp Grotesk Book"/>
                <a:cs typeface="Sharp Grotesk Book"/>
              </a:rPr>
              <a:t>etc.</a:t>
            </a:r>
            <a:endParaRPr lang="en-GB" sz="2001" spc="-24" dirty="0">
              <a:latin typeface="Sharp Grotesk Book"/>
              <a:cs typeface="Sharp Grotesk Book"/>
            </a:endParaRPr>
          </a:p>
          <a:p>
            <a:pPr marL="472088" marR="6161" indent="-457456" algn="just">
              <a:lnSpc>
                <a:spcPct val="116599"/>
              </a:lnSpc>
              <a:spcBef>
                <a:spcPts val="1601"/>
              </a:spcBef>
              <a:buSzPct val="125000"/>
              <a:buBlip>
                <a:blip r:embed="rId5"/>
              </a:buBlip>
              <a:tabLst>
                <a:tab pos="472088" algn="l"/>
              </a:tabLst>
            </a:pPr>
            <a:r>
              <a:rPr lang="en-GB" sz="2001" dirty="0">
                <a:solidFill>
                  <a:srgbClr val="5C013F"/>
                </a:solidFill>
                <a:latin typeface="Sharp Grotesk Book"/>
                <a:cs typeface="Sharp Grotesk Book"/>
              </a:rPr>
              <a:t>Use</a:t>
            </a:r>
            <a:r>
              <a:rPr lang="en-GB" sz="2001" spc="285" dirty="0">
                <a:solidFill>
                  <a:srgbClr val="5C013F"/>
                </a:solidFill>
                <a:latin typeface="Sharp Grotesk Book"/>
                <a:cs typeface="Sharp Grotesk Book"/>
              </a:rPr>
              <a:t> </a:t>
            </a:r>
            <a:r>
              <a:rPr lang="en-GB" sz="2001" dirty="0">
                <a:solidFill>
                  <a:srgbClr val="5C013F"/>
                </a:solidFill>
                <a:latin typeface="Sharp Grotesk Book"/>
                <a:cs typeface="Sharp Grotesk Book"/>
              </a:rPr>
              <a:t>automated</a:t>
            </a:r>
            <a:r>
              <a:rPr lang="en-GB" sz="2001" spc="291" dirty="0">
                <a:solidFill>
                  <a:srgbClr val="5C013F"/>
                </a:solidFill>
                <a:latin typeface="Sharp Grotesk Book"/>
                <a:cs typeface="Sharp Grotesk Book"/>
              </a:rPr>
              <a:t> </a:t>
            </a:r>
            <a:r>
              <a:rPr lang="en-GB" sz="2001" dirty="0">
                <a:solidFill>
                  <a:srgbClr val="5C013F"/>
                </a:solidFill>
                <a:latin typeface="Sharp Grotesk Book"/>
                <a:cs typeface="Sharp Grotesk Book"/>
              </a:rPr>
              <a:t>processing,</a:t>
            </a:r>
            <a:r>
              <a:rPr lang="en-GB" sz="2001" spc="285" dirty="0">
                <a:solidFill>
                  <a:srgbClr val="5C013F"/>
                </a:solidFill>
                <a:latin typeface="Sharp Grotesk Book"/>
                <a:cs typeface="Sharp Grotesk Book"/>
              </a:rPr>
              <a:t> </a:t>
            </a:r>
            <a:r>
              <a:rPr lang="en-GB" sz="2001" dirty="0">
                <a:solidFill>
                  <a:srgbClr val="5C013F"/>
                </a:solidFill>
                <a:latin typeface="Sharp Grotesk Book"/>
                <a:cs typeface="Sharp Grotesk Book"/>
              </a:rPr>
              <a:t>including</a:t>
            </a:r>
            <a:r>
              <a:rPr lang="en-GB" sz="2001" spc="291"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285" dirty="0">
                <a:solidFill>
                  <a:srgbClr val="5C013F"/>
                </a:solidFill>
                <a:latin typeface="Sharp Grotesk Book"/>
                <a:cs typeface="Sharp Grotesk Book"/>
              </a:rPr>
              <a:t> </a:t>
            </a:r>
            <a:r>
              <a:rPr lang="en-GB" sz="2001" dirty="0">
                <a:solidFill>
                  <a:srgbClr val="5C013F"/>
                </a:solidFill>
                <a:latin typeface="Sharp Grotesk Book"/>
                <a:cs typeface="Sharp Grotesk Book"/>
              </a:rPr>
              <a:t>use</a:t>
            </a:r>
            <a:r>
              <a:rPr lang="en-GB" sz="2001" spc="291" dirty="0">
                <a:solidFill>
                  <a:srgbClr val="5C013F"/>
                </a:solidFill>
                <a:latin typeface="Sharp Grotesk Book"/>
                <a:cs typeface="Sharp Grotesk Book"/>
              </a:rPr>
              <a:t> </a:t>
            </a:r>
            <a:r>
              <a:rPr lang="en-GB" sz="2001" spc="-30" dirty="0">
                <a:solidFill>
                  <a:srgbClr val="5C013F"/>
                </a:solidFill>
                <a:latin typeface="Sharp Grotesk Book"/>
                <a:cs typeface="Sharp Grotesk Book"/>
              </a:rPr>
              <a:t>of </a:t>
            </a:r>
            <a:r>
              <a:rPr lang="en-GB" sz="2001" dirty="0">
                <a:solidFill>
                  <a:srgbClr val="5C013F"/>
                </a:solidFill>
                <a:latin typeface="Sharp Grotesk Book"/>
                <a:cs typeface="Sharp Grotesk Book"/>
              </a:rPr>
              <a:t>profiling,</a:t>
            </a:r>
            <a:r>
              <a:rPr lang="en-GB" sz="2001" spc="-91"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91" dirty="0">
                <a:solidFill>
                  <a:srgbClr val="5C013F"/>
                </a:solidFill>
                <a:latin typeface="Sharp Grotesk Book"/>
                <a:cs typeface="Sharp Grotesk Book"/>
              </a:rPr>
              <a:t> </a:t>
            </a:r>
            <a:r>
              <a:rPr lang="en-GB" sz="2001" dirty="0">
                <a:solidFill>
                  <a:srgbClr val="5C013F"/>
                </a:solidFill>
                <a:latin typeface="Sharp Grotesk Book"/>
                <a:cs typeface="Sharp Grotesk Book"/>
              </a:rPr>
              <a:t>base</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decisions</a:t>
            </a:r>
            <a:r>
              <a:rPr lang="en-GB" sz="2001" spc="-91" dirty="0">
                <a:solidFill>
                  <a:srgbClr val="5C013F"/>
                </a:solidFill>
                <a:latin typeface="Sharp Grotesk Book"/>
                <a:cs typeface="Sharp Grotesk Book"/>
              </a:rPr>
              <a:t> </a:t>
            </a:r>
            <a:r>
              <a:rPr lang="en-GB" sz="2001" spc="-30" dirty="0">
                <a:solidFill>
                  <a:srgbClr val="5C013F"/>
                </a:solidFill>
                <a:latin typeface="Sharp Grotesk Book"/>
                <a:cs typeface="Sharp Grotesk Book"/>
              </a:rPr>
              <a:t>on.</a:t>
            </a:r>
            <a:endParaRPr lang="en-GB" sz="2001" spc="-30" dirty="0">
              <a:latin typeface="Sharp Grotesk Book"/>
              <a:cs typeface="Sharp Grotesk Book"/>
            </a:endParaRPr>
          </a:p>
          <a:p>
            <a:pPr marL="472088" marR="6161" indent="-457456" algn="just">
              <a:lnSpc>
                <a:spcPct val="116599"/>
              </a:lnSpc>
              <a:spcBef>
                <a:spcPts val="1601"/>
              </a:spcBef>
              <a:buSzPct val="125000"/>
              <a:buBlip>
                <a:blip r:embed="rId5"/>
              </a:buBlip>
              <a:tabLst>
                <a:tab pos="472088" algn="l"/>
              </a:tabLst>
            </a:pPr>
            <a:r>
              <a:rPr lang="en-GB" sz="2001" dirty="0">
                <a:solidFill>
                  <a:srgbClr val="5C013F"/>
                </a:solidFill>
                <a:latin typeface="Sharp Grotesk Book"/>
                <a:cs typeface="Sharp Grotesk Book"/>
              </a:rPr>
              <a:t>Match</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85" dirty="0">
                <a:solidFill>
                  <a:srgbClr val="5C013F"/>
                </a:solidFill>
                <a:latin typeface="Sharp Grotesk Book"/>
                <a:cs typeface="Sharp Grotesk Book"/>
              </a:rPr>
              <a:t> </a:t>
            </a:r>
            <a:r>
              <a:rPr lang="en-GB" sz="2001" dirty="0">
                <a:solidFill>
                  <a:srgbClr val="5C013F"/>
                </a:solidFill>
                <a:latin typeface="Sharp Grotesk Book"/>
                <a:cs typeface="Sharp Grotesk Book"/>
              </a:rPr>
              <a:t>combine</a:t>
            </a:r>
            <a:r>
              <a:rPr lang="en-GB" sz="2001" spc="-79"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85" dirty="0">
                <a:solidFill>
                  <a:srgbClr val="5C013F"/>
                </a:solidFill>
                <a:latin typeface="Sharp Grotesk Book"/>
                <a:cs typeface="Sharp Grotesk Book"/>
              </a:rPr>
              <a:t> </a:t>
            </a:r>
            <a:r>
              <a:rPr lang="en-GB" sz="2001" spc="-12" dirty="0">
                <a:solidFill>
                  <a:srgbClr val="5C013F"/>
                </a:solidFill>
                <a:latin typeface="Sharp Grotesk Book"/>
                <a:cs typeface="Sharp Grotesk Book"/>
              </a:rPr>
              <a:t>sets.</a:t>
            </a:r>
            <a:endParaRPr lang="en-GB" sz="2001" dirty="0">
              <a:solidFill>
                <a:srgbClr val="5C013F"/>
              </a:solidFill>
              <a:latin typeface="Sharp Grotesk Book"/>
              <a:cs typeface="Sharp Grotesk Book"/>
            </a:endParaRPr>
          </a:p>
        </p:txBody>
      </p:sp>
      <p:sp>
        <p:nvSpPr>
          <p:cNvPr id="3" name="TextBox 2">
            <a:extLst>
              <a:ext uri="{FF2B5EF4-FFF2-40B4-BE49-F238E27FC236}">
                <a16:creationId xmlns:a16="http://schemas.microsoft.com/office/drawing/2014/main" id="{9983E616-B158-18AA-7AD3-05286117BF3C}"/>
              </a:ext>
            </a:extLst>
          </p:cNvPr>
          <p:cNvSpPr txBox="1"/>
          <p:nvPr/>
        </p:nvSpPr>
        <p:spPr>
          <a:xfrm>
            <a:off x="16340400" y="3280264"/>
            <a:ext cx="7143718" cy="2771336"/>
          </a:xfrm>
          <a:prstGeom prst="rect">
            <a:avLst/>
          </a:prstGeom>
          <a:noFill/>
        </p:spPr>
        <p:txBody>
          <a:bodyPr wrap="square" lIns="0" tIns="0" rIns="0" bIns="0">
            <a:spAutoFit/>
          </a:bodyPr>
          <a:lstStyle/>
          <a:p>
            <a:r>
              <a:rPr kumimoji="0" lang="en-GB" sz="6003" b="0" i="0" u="none" strike="noStrike" kern="0" cap="none" spc="-61" normalizeH="0" baseline="0" noProof="0" dirty="0">
                <a:ln>
                  <a:noFill/>
                </a:ln>
                <a:solidFill>
                  <a:srgbClr val="5C013F"/>
                </a:solidFill>
                <a:effectLst/>
                <a:uLnTx/>
                <a:uFillTx/>
                <a:latin typeface="Sharp Grotesk Medium"/>
                <a:ea typeface="+mj-ea"/>
              </a:rPr>
              <a:t>Data protection impact assessment</a:t>
            </a:r>
            <a:endParaRPr lang="en-US" dirty="0"/>
          </a:p>
        </p:txBody>
      </p:sp>
      <p:sp>
        <p:nvSpPr>
          <p:cNvPr id="4" name="object 3">
            <a:extLst>
              <a:ext uri="{FF2B5EF4-FFF2-40B4-BE49-F238E27FC236}">
                <a16:creationId xmlns:a16="http://schemas.microsoft.com/office/drawing/2014/main" id="{6A2EC376-5178-19B9-364E-1A8307514BB2}"/>
              </a:ext>
            </a:extLst>
          </p:cNvPr>
          <p:cNvSpPr/>
          <p:nvPr/>
        </p:nvSpPr>
        <p:spPr>
          <a:xfrm>
            <a:off x="16340400" y="2228852"/>
            <a:ext cx="813256" cy="813256"/>
          </a:xfrm>
          <a:custGeom>
            <a:avLst/>
            <a:gdLst/>
            <a:ahLst/>
            <a:cxnLst/>
            <a:rect l="l" t="t" r="r" b="b"/>
            <a:pathLst>
              <a:path w="670560" h="67056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FF4370"/>
          </a:solidFill>
        </p:spPr>
        <p:txBody>
          <a:bodyPr wrap="square" lIns="0" tIns="0" rIns="0" bIns="0" rtlCol="0"/>
          <a:lstStyle/>
          <a:p>
            <a:endParaRPr/>
          </a:p>
        </p:txBody>
      </p:sp>
      <p:sp>
        <p:nvSpPr>
          <p:cNvPr id="5" name="object 4">
            <a:extLst>
              <a:ext uri="{FF2B5EF4-FFF2-40B4-BE49-F238E27FC236}">
                <a16:creationId xmlns:a16="http://schemas.microsoft.com/office/drawing/2014/main" id="{440F1EBE-FD15-6B29-060F-36F41EB6C79C}"/>
              </a:ext>
            </a:extLst>
          </p:cNvPr>
          <p:cNvSpPr txBox="1"/>
          <p:nvPr/>
        </p:nvSpPr>
        <p:spPr>
          <a:xfrm>
            <a:off x="16340400" y="2228852"/>
            <a:ext cx="813255" cy="813255"/>
          </a:xfrm>
          <a:prstGeom prst="rect">
            <a:avLst/>
          </a:prstGeom>
        </p:spPr>
        <p:txBody>
          <a:bodyPr vert="horz" wrap="square" lIns="0" tIns="0" rIns="0" bIns="0" rtlCol="0" anchor="ctr" anchorCtr="0">
            <a:noAutofit/>
          </a:bodyPr>
          <a:lstStyle/>
          <a:p>
            <a:pPr marL="15403" algn="ctr">
              <a:spcBef>
                <a:spcPts val="138"/>
              </a:spcBef>
            </a:pPr>
            <a:r>
              <a:rPr lang="en-GB" sz="3578" spc="6" dirty="0">
                <a:solidFill>
                  <a:srgbClr val="FFFFFF"/>
                </a:solidFill>
                <a:latin typeface="Sharp Grotesk Medium"/>
                <a:cs typeface="Sharp Grotesk Medium"/>
              </a:rPr>
              <a:t>5</a:t>
            </a:r>
            <a:endParaRPr sz="3578" dirty="0">
              <a:latin typeface="Sharp Grotesk Medium"/>
              <a:cs typeface="Sharp Grotesk Medium"/>
            </a:endParaRPr>
          </a:p>
        </p:txBody>
      </p:sp>
      <p:pic>
        <p:nvPicPr>
          <p:cNvPr id="7" name="Graphic 2">
            <a:extLst>
              <a:ext uri="{FF2B5EF4-FFF2-40B4-BE49-F238E27FC236}">
                <a16:creationId xmlns:a16="http://schemas.microsoft.com/office/drawing/2014/main" id="{359057D5-DECD-6106-3AD7-76A709B9637E}"/>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6B6F1679-9151-9623-53AE-C65576723D9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2713" r="6527"/>
          <a:stretch/>
        </p:blipFill>
        <p:spPr>
          <a:xfrm>
            <a:off x="11885612" y="0"/>
            <a:ext cx="12496800" cy="13716000"/>
          </a:xfrm>
        </p:spPr>
      </p:pic>
      <p:sp>
        <p:nvSpPr>
          <p:cNvPr id="11" name="object 11"/>
          <p:cNvSpPr txBox="1"/>
          <p:nvPr/>
        </p:nvSpPr>
        <p:spPr>
          <a:xfrm>
            <a:off x="23502190" y="650028"/>
            <a:ext cx="184831" cy="291711"/>
          </a:xfrm>
          <a:prstGeom prst="rect">
            <a:avLst/>
          </a:prstGeom>
        </p:spPr>
        <p:txBody>
          <a:bodyPr vert="horz" wrap="square" lIns="0" tIns="20793" rIns="0" bIns="0" rtlCol="0">
            <a:spAutoFit/>
          </a:bodyPr>
          <a:lstStyle/>
          <a:p>
            <a:pPr marL="15403">
              <a:spcBef>
                <a:spcPts val="164"/>
              </a:spcBef>
            </a:pPr>
            <a:r>
              <a:rPr sz="1759" spc="24" dirty="0">
                <a:solidFill>
                  <a:srgbClr val="FFFFFF"/>
                </a:solidFill>
                <a:latin typeface="Sharp Grotesk Book"/>
                <a:cs typeface="Sharp Grotesk Book"/>
              </a:rPr>
              <a:t>9</a:t>
            </a:r>
            <a:endParaRPr sz="1759">
              <a:latin typeface="Sharp Grotesk Book"/>
              <a:cs typeface="Sharp Grotesk Book"/>
            </a:endParaRPr>
          </a:p>
        </p:txBody>
      </p:sp>
      <p:sp>
        <p:nvSpPr>
          <p:cNvPr id="6" name="object 5">
            <a:extLst>
              <a:ext uri="{FF2B5EF4-FFF2-40B4-BE49-F238E27FC236}">
                <a16:creationId xmlns:a16="http://schemas.microsoft.com/office/drawing/2014/main" id="{A0BD079B-FF11-3300-FB8E-88489BD6EE44}"/>
              </a:ext>
            </a:extLst>
          </p:cNvPr>
          <p:cNvSpPr txBox="1"/>
          <p:nvPr/>
        </p:nvSpPr>
        <p:spPr>
          <a:xfrm>
            <a:off x="898994" y="8861145"/>
            <a:ext cx="7143718" cy="3954452"/>
          </a:xfrm>
          <a:prstGeom prst="rect">
            <a:avLst/>
          </a:prstGeom>
        </p:spPr>
        <p:txBody>
          <a:bodyPr vert="horz" wrap="square" lIns="0" tIns="15403" rIns="0" bIns="0" rtlCol="0">
            <a:spAutoFit/>
          </a:bodyPr>
          <a:lstStyle/>
          <a:p>
            <a:pPr marL="15403" marR="6161" algn="just">
              <a:lnSpc>
                <a:spcPct val="116599"/>
              </a:lnSpc>
              <a:spcBef>
                <a:spcPts val="121"/>
              </a:spcBef>
            </a:pPr>
            <a:r>
              <a:rPr lang="en-GB" sz="2001" dirty="0">
                <a:solidFill>
                  <a:srgbClr val="5C013F"/>
                </a:solidFill>
                <a:latin typeface="Sharp Grotesk Book"/>
                <a:cs typeface="Sharp Grotesk Book"/>
              </a:rPr>
              <a:t>We</a:t>
            </a:r>
            <a:r>
              <a:rPr lang="en-GB" sz="2001" spc="200" dirty="0">
                <a:solidFill>
                  <a:srgbClr val="5C013F"/>
                </a:solidFill>
                <a:latin typeface="Sharp Grotesk Book"/>
                <a:cs typeface="Sharp Grotesk Book"/>
              </a:rPr>
              <a:t> </a:t>
            </a:r>
            <a:r>
              <a:rPr lang="en-GB" sz="2001" dirty="0">
                <a:solidFill>
                  <a:srgbClr val="5C013F"/>
                </a:solidFill>
                <a:latin typeface="Sharp Grotesk Book"/>
                <a:cs typeface="Sharp Grotesk Book"/>
              </a:rPr>
              <a:t>are</a:t>
            </a:r>
            <a:r>
              <a:rPr lang="en-GB" sz="2001" spc="206" dirty="0">
                <a:solidFill>
                  <a:srgbClr val="5C013F"/>
                </a:solidFill>
                <a:latin typeface="Sharp Grotesk Book"/>
                <a:cs typeface="Sharp Grotesk Book"/>
              </a:rPr>
              <a:t> </a:t>
            </a:r>
            <a:r>
              <a:rPr lang="en-GB" sz="2001" dirty="0">
                <a:solidFill>
                  <a:srgbClr val="5C013F"/>
                </a:solidFill>
                <a:latin typeface="Sharp Grotesk Book"/>
                <a:cs typeface="Sharp Grotesk Book"/>
              </a:rPr>
              <a:t>required</a:t>
            </a:r>
            <a:r>
              <a:rPr lang="en-GB" sz="2001" spc="206"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200" dirty="0">
                <a:solidFill>
                  <a:srgbClr val="5C013F"/>
                </a:solidFill>
                <a:latin typeface="Sharp Grotesk Book"/>
                <a:cs typeface="Sharp Grotesk Book"/>
              </a:rPr>
              <a:t> </a:t>
            </a:r>
            <a:r>
              <a:rPr lang="en-GB" sz="2001" dirty="0">
                <a:solidFill>
                  <a:srgbClr val="5C013F"/>
                </a:solidFill>
                <a:latin typeface="Sharp Grotesk Book"/>
                <a:cs typeface="Sharp Grotesk Book"/>
              </a:rPr>
              <a:t>take</a:t>
            </a:r>
            <a:r>
              <a:rPr lang="en-GB" sz="2001" spc="206" dirty="0">
                <a:solidFill>
                  <a:srgbClr val="5C013F"/>
                </a:solidFill>
                <a:latin typeface="Sharp Grotesk Book"/>
                <a:cs typeface="Sharp Grotesk Book"/>
              </a:rPr>
              <a:t> </a:t>
            </a:r>
            <a:r>
              <a:rPr lang="en-GB" sz="2001" dirty="0">
                <a:solidFill>
                  <a:srgbClr val="5C013F"/>
                </a:solidFill>
                <a:latin typeface="Sharp Grotesk Book"/>
                <a:cs typeface="Sharp Grotesk Book"/>
              </a:rPr>
              <a:t>active</a:t>
            </a:r>
            <a:r>
              <a:rPr lang="en-GB" sz="2001" spc="206" dirty="0">
                <a:solidFill>
                  <a:srgbClr val="5C013F"/>
                </a:solidFill>
                <a:latin typeface="Sharp Grotesk Book"/>
                <a:cs typeface="Sharp Grotesk Book"/>
              </a:rPr>
              <a:t> </a:t>
            </a:r>
            <a:r>
              <a:rPr lang="en-GB" sz="2001" dirty="0">
                <a:solidFill>
                  <a:srgbClr val="5C013F"/>
                </a:solidFill>
                <a:latin typeface="Sharp Grotesk Book"/>
                <a:cs typeface="Sharp Grotesk Book"/>
              </a:rPr>
              <a:t>measures</a:t>
            </a:r>
            <a:r>
              <a:rPr lang="en-GB" sz="2001" spc="200"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206" dirty="0">
                <a:solidFill>
                  <a:srgbClr val="5C013F"/>
                </a:solidFill>
                <a:latin typeface="Sharp Grotesk Book"/>
                <a:cs typeface="Sharp Grotesk Book"/>
              </a:rPr>
              <a:t> </a:t>
            </a:r>
            <a:r>
              <a:rPr lang="en-GB" sz="2001" spc="-12" dirty="0">
                <a:solidFill>
                  <a:srgbClr val="5C013F"/>
                </a:solidFill>
                <a:latin typeface="Sharp Grotesk Book"/>
                <a:cs typeface="Sharp Grotesk Book"/>
              </a:rPr>
              <a:t>ensure </a:t>
            </a:r>
            <a:r>
              <a:rPr lang="en-GB" sz="2001" dirty="0">
                <a:solidFill>
                  <a:srgbClr val="5C013F"/>
                </a:solidFill>
                <a:latin typeface="Sharp Grotesk Book"/>
                <a:cs typeface="Sharp Grotesk Book"/>
              </a:rPr>
              <a:t>the</a:t>
            </a:r>
            <a:r>
              <a:rPr lang="en-GB" sz="2001" spc="-12" dirty="0">
                <a:solidFill>
                  <a:srgbClr val="5C013F"/>
                </a:solidFill>
                <a:latin typeface="Sharp Grotesk Book"/>
                <a:cs typeface="Sharp Grotesk Book"/>
              </a:rPr>
              <a:t> </a:t>
            </a:r>
            <a:r>
              <a:rPr lang="en-GB" sz="2001" dirty="0">
                <a:solidFill>
                  <a:srgbClr val="5C013F"/>
                </a:solidFill>
                <a:latin typeface="Sharp Grotesk Book"/>
                <a:cs typeface="Sharp Grotesk Book"/>
              </a:rPr>
              <a:t>security</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of</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personal</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we</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hold</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6" dirty="0">
                <a:solidFill>
                  <a:srgbClr val="5C013F"/>
                </a:solidFill>
                <a:latin typeface="Sharp Grotesk Book"/>
                <a:cs typeface="Sharp Grotesk Book"/>
              </a:rPr>
              <a:t> </a:t>
            </a:r>
            <a:r>
              <a:rPr lang="en-GB" sz="2001" spc="-12" dirty="0">
                <a:solidFill>
                  <a:srgbClr val="5C013F"/>
                </a:solidFill>
                <a:latin typeface="Sharp Grotesk Book"/>
                <a:cs typeface="Sharp Grotesk Book"/>
              </a:rPr>
              <a:t>actively </a:t>
            </a:r>
            <a:r>
              <a:rPr lang="en-GB" sz="2001" dirty="0">
                <a:solidFill>
                  <a:srgbClr val="5C013F"/>
                </a:solidFill>
                <a:latin typeface="Sharp Grotesk Book"/>
                <a:cs typeface="Sharp Grotesk Book"/>
              </a:rPr>
              <a:t>consider</a:t>
            </a:r>
            <a:r>
              <a:rPr lang="en-GB" sz="2001" spc="206" dirty="0">
                <a:solidFill>
                  <a:srgbClr val="5C013F"/>
                </a:solidFill>
                <a:latin typeface="Sharp Grotesk Book"/>
                <a:cs typeface="Sharp Grotesk Book"/>
              </a:rPr>
              <a:t> </a:t>
            </a:r>
            <a:r>
              <a:rPr lang="en-GB" sz="2001" dirty="0">
                <a:solidFill>
                  <a:srgbClr val="5C013F"/>
                </a:solidFill>
                <a:latin typeface="Sharp Grotesk Book"/>
                <a:cs typeface="Sharp Grotesk Book"/>
              </a:rPr>
              <a:t>if</a:t>
            </a:r>
            <a:r>
              <a:rPr lang="en-GB" sz="2001" spc="212" dirty="0">
                <a:solidFill>
                  <a:srgbClr val="5C013F"/>
                </a:solidFill>
                <a:latin typeface="Sharp Grotesk Book"/>
                <a:cs typeface="Sharp Grotesk Book"/>
              </a:rPr>
              <a:t> </a:t>
            </a:r>
            <a:r>
              <a:rPr lang="en-GB" sz="2001" dirty="0">
                <a:solidFill>
                  <a:srgbClr val="5C013F"/>
                </a:solidFill>
                <a:latin typeface="Sharp Grotesk Book"/>
                <a:cs typeface="Sharp Grotesk Book"/>
              </a:rPr>
              <a:t>we</a:t>
            </a:r>
            <a:r>
              <a:rPr lang="en-GB" sz="2001" spc="212" dirty="0">
                <a:solidFill>
                  <a:srgbClr val="5C013F"/>
                </a:solidFill>
                <a:latin typeface="Sharp Grotesk Book"/>
                <a:cs typeface="Sharp Grotesk Book"/>
              </a:rPr>
              <a:t> </a:t>
            </a:r>
            <a:r>
              <a:rPr lang="en-GB" sz="2001" dirty="0">
                <a:solidFill>
                  <a:srgbClr val="5C013F"/>
                </a:solidFill>
                <a:latin typeface="Sharp Grotesk Book"/>
                <a:cs typeface="Sharp Grotesk Book"/>
              </a:rPr>
              <a:t>are</a:t>
            </a:r>
            <a:r>
              <a:rPr lang="en-GB" sz="2001" spc="212" dirty="0">
                <a:solidFill>
                  <a:srgbClr val="5C013F"/>
                </a:solidFill>
                <a:latin typeface="Sharp Grotesk Book"/>
                <a:cs typeface="Sharp Grotesk Book"/>
              </a:rPr>
              <a:t> </a:t>
            </a:r>
            <a:r>
              <a:rPr lang="en-GB" sz="2001" dirty="0">
                <a:solidFill>
                  <a:srgbClr val="5C013F"/>
                </a:solidFill>
                <a:latin typeface="Sharp Grotesk Book"/>
                <a:cs typeface="Sharp Grotesk Book"/>
              </a:rPr>
              <a:t>permitted</a:t>
            </a:r>
            <a:r>
              <a:rPr lang="en-GB" sz="2001" spc="212" dirty="0">
                <a:solidFill>
                  <a:srgbClr val="5C013F"/>
                </a:solidFill>
                <a:latin typeface="Sharp Grotesk Book"/>
                <a:cs typeface="Sharp Grotesk Book"/>
              </a:rPr>
              <a:t> </a:t>
            </a:r>
            <a:r>
              <a:rPr lang="en-GB" sz="2001" dirty="0">
                <a:solidFill>
                  <a:srgbClr val="5C013F"/>
                </a:solidFill>
                <a:latin typeface="Sharp Grotesk Book"/>
                <a:cs typeface="Sharp Grotesk Book"/>
              </a:rPr>
              <a:t>to</a:t>
            </a:r>
            <a:r>
              <a:rPr lang="en-GB" sz="2001" spc="212" dirty="0">
                <a:solidFill>
                  <a:srgbClr val="5C013F"/>
                </a:solidFill>
                <a:latin typeface="Sharp Grotesk Book"/>
                <a:cs typeface="Sharp Grotesk Book"/>
              </a:rPr>
              <a:t> </a:t>
            </a:r>
            <a:r>
              <a:rPr lang="en-GB" sz="2001" dirty="0">
                <a:solidFill>
                  <a:srgbClr val="5C013F"/>
                </a:solidFill>
                <a:latin typeface="Sharp Grotesk Book"/>
                <a:cs typeface="Sharp Grotesk Book"/>
              </a:rPr>
              <a:t>retain</a:t>
            </a:r>
            <a:r>
              <a:rPr lang="en-GB" sz="2001" spc="212" dirty="0">
                <a:solidFill>
                  <a:srgbClr val="5C013F"/>
                </a:solidFill>
                <a:latin typeface="Sharp Grotesk Book"/>
                <a:cs typeface="Sharp Grotesk Book"/>
              </a:rPr>
              <a:t> </a:t>
            </a:r>
            <a:r>
              <a:rPr lang="en-GB" sz="2001" dirty="0">
                <a:solidFill>
                  <a:srgbClr val="5C013F"/>
                </a:solidFill>
                <a:latin typeface="Sharp Grotesk Book"/>
                <a:cs typeface="Sharp Grotesk Book"/>
              </a:rPr>
              <a:t>this</a:t>
            </a:r>
            <a:r>
              <a:rPr lang="en-GB" sz="2001" spc="218" dirty="0">
                <a:solidFill>
                  <a:srgbClr val="5C013F"/>
                </a:solidFill>
                <a:latin typeface="Sharp Grotesk Book"/>
                <a:cs typeface="Sharp Grotesk Book"/>
              </a:rPr>
              <a:t> </a:t>
            </a:r>
            <a:r>
              <a:rPr lang="en-GB" sz="2001" spc="-12" dirty="0">
                <a:solidFill>
                  <a:srgbClr val="5C013F"/>
                </a:solidFill>
                <a:latin typeface="Sharp Grotesk Book"/>
                <a:cs typeface="Sharp Grotesk Book"/>
              </a:rPr>
              <a:t>personal </a:t>
            </a:r>
            <a:r>
              <a:rPr lang="en-GB" sz="2001" dirty="0">
                <a:solidFill>
                  <a:srgbClr val="5C013F"/>
                </a:solidFill>
                <a:latin typeface="Sharp Grotesk Book"/>
                <a:cs typeface="Sharp Grotesk Book"/>
              </a:rPr>
              <a:t>data.</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We</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must  regularly</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review  how</a:t>
            </a:r>
            <a:r>
              <a:rPr lang="en-GB" sz="2001" spc="-6" dirty="0">
                <a:solidFill>
                  <a:srgbClr val="5C013F"/>
                </a:solidFill>
                <a:latin typeface="Sharp Grotesk Book"/>
                <a:cs typeface="Sharp Grotesk Book"/>
              </a:rPr>
              <a:t>  </a:t>
            </a:r>
            <a:r>
              <a:rPr lang="en-GB" sz="2001" dirty="0">
                <a:solidFill>
                  <a:srgbClr val="5C013F"/>
                </a:solidFill>
                <a:latin typeface="Sharp Grotesk Book"/>
                <a:cs typeface="Sharp Grotesk Book"/>
              </a:rPr>
              <a:t>we  store</a:t>
            </a:r>
            <a:r>
              <a:rPr lang="en-GB" sz="2001" spc="-6" dirty="0">
                <a:solidFill>
                  <a:srgbClr val="5C013F"/>
                </a:solidFill>
                <a:latin typeface="Sharp Grotesk Book"/>
                <a:cs typeface="Sharp Grotesk Book"/>
              </a:rPr>
              <a:t>  </a:t>
            </a:r>
            <a:r>
              <a:rPr lang="en-GB" sz="2001" spc="-30" dirty="0">
                <a:solidFill>
                  <a:srgbClr val="5C013F"/>
                </a:solidFill>
                <a:latin typeface="Sharp Grotesk Book"/>
                <a:cs typeface="Sharp Grotesk Book"/>
              </a:rPr>
              <a:t>all </a:t>
            </a:r>
            <a:r>
              <a:rPr lang="en-GB" sz="2001" dirty="0">
                <a:solidFill>
                  <a:srgbClr val="5C013F"/>
                </a:solidFill>
                <a:latin typeface="Sharp Grotesk Book"/>
                <a:cs typeface="Sharp Grotesk Book"/>
              </a:rPr>
              <a:t>personal</a:t>
            </a:r>
            <a:r>
              <a:rPr lang="en-GB" sz="2001" spc="138"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138" dirty="0">
                <a:solidFill>
                  <a:srgbClr val="5C013F"/>
                </a:solidFill>
                <a:latin typeface="Sharp Grotesk Book"/>
                <a:cs typeface="Sharp Grotesk Book"/>
              </a:rPr>
              <a:t> </a:t>
            </a:r>
            <a:r>
              <a:rPr lang="en-GB" sz="2001" dirty="0">
                <a:solidFill>
                  <a:srgbClr val="5C013F"/>
                </a:solidFill>
                <a:latin typeface="Sharp Grotesk Book"/>
                <a:cs typeface="Sharp Grotesk Book"/>
              </a:rPr>
              <a:t>including</a:t>
            </a:r>
            <a:r>
              <a:rPr lang="en-GB" sz="2001" spc="146" dirty="0">
                <a:solidFill>
                  <a:srgbClr val="5C013F"/>
                </a:solidFill>
                <a:latin typeface="Sharp Grotesk Book"/>
                <a:cs typeface="Sharp Grotesk Book"/>
              </a:rPr>
              <a:t> </a:t>
            </a:r>
            <a:r>
              <a:rPr lang="en-GB" sz="2001" dirty="0">
                <a:solidFill>
                  <a:srgbClr val="5C013F"/>
                </a:solidFill>
                <a:latin typeface="Sharp Grotesk Book"/>
                <a:cs typeface="Sharp Grotesk Book"/>
              </a:rPr>
              <a:t>for</a:t>
            </a:r>
            <a:r>
              <a:rPr lang="en-GB" sz="2001" spc="138" dirty="0">
                <a:solidFill>
                  <a:srgbClr val="5C013F"/>
                </a:solidFill>
                <a:latin typeface="Sharp Grotesk Book"/>
                <a:cs typeface="Sharp Grotesk Book"/>
              </a:rPr>
              <a:t> </a:t>
            </a:r>
            <a:r>
              <a:rPr lang="en-GB" sz="2001" dirty="0">
                <a:solidFill>
                  <a:srgbClr val="5C013F"/>
                </a:solidFill>
                <a:latin typeface="Sharp Grotesk Book"/>
                <a:cs typeface="Sharp Grotesk Book"/>
              </a:rPr>
              <a:t>those</a:t>
            </a:r>
            <a:r>
              <a:rPr lang="en-GB" sz="2001" spc="146" dirty="0">
                <a:solidFill>
                  <a:srgbClr val="5C013F"/>
                </a:solidFill>
                <a:latin typeface="Sharp Grotesk Book"/>
                <a:cs typeface="Sharp Grotesk Book"/>
              </a:rPr>
              <a:t> </a:t>
            </a:r>
            <a:r>
              <a:rPr lang="en-GB" sz="2001" dirty="0">
                <a:solidFill>
                  <a:srgbClr val="5C013F"/>
                </a:solidFill>
                <a:latin typeface="Sharp Grotesk Book"/>
                <a:cs typeface="Sharp Grotesk Book"/>
              </a:rPr>
              <a:t>individuals</a:t>
            </a:r>
            <a:r>
              <a:rPr lang="en-GB" sz="2001" spc="138" dirty="0">
                <a:solidFill>
                  <a:srgbClr val="5C013F"/>
                </a:solidFill>
                <a:latin typeface="Sharp Grotesk Book"/>
                <a:cs typeface="Sharp Grotesk Book"/>
              </a:rPr>
              <a:t> </a:t>
            </a:r>
            <a:r>
              <a:rPr lang="en-GB" sz="2001" spc="-12" dirty="0">
                <a:solidFill>
                  <a:srgbClr val="5C013F"/>
                </a:solidFill>
                <a:latin typeface="Sharp Grotesk Book"/>
                <a:cs typeface="Sharp Grotesk Book"/>
              </a:rPr>
              <a:t>whose </a:t>
            </a:r>
            <a:r>
              <a:rPr lang="en-GB" sz="2001" dirty="0">
                <a:solidFill>
                  <a:srgbClr val="5C013F"/>
                </a:solidFill>
                <a:latin typeface="Sharp Grotesk Book"/>
                <a:cs typeface="Sharp Grotesk Book"/>
              </a:rPr>
              <a:t>personal</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data</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is</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collected</a:t>
            </a:r>
            <a:r>
              <a:rPr lang="en-GB" sz="2001" spc="121" dirty="0">
                <a:solidFill>
                  <a:srgbClr val="5C013F"/>
                </a:solidFill>
                <a:latin typeface="Sharp Grotesk Book"/>
                <a:cs typeface="Sharp Grotesk Book"/>
              </a:rPr>
              <a:t>  </a:t>
            </a:r>
            <a:r>
              <a:rPr lang="en-GB" sz="2001" dirty="0">
                <a:solidFill>
                  <a:srgbClr val="5C013F"/>
                </a:solidFill>
                <a:latin typeface="Sharp Grotesk Book"/>
                <a:cs typeface="Sharp Grotesk Book"/>
              </a:rPr>
              <a:t>during</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127" dirty="0">
                <a:solidFill>
                  <a:srgbClr val="5C013F"/>
                </a:solidFill>
                <a:latin typeface="Sharp Grotesk Book"/>
                <a:cs typeface="Sharp Grotesk Book"/>
              </a:rPr>
              <a:t>  </a:t>
            </a:r>
            <a:r>
              <a:rPr lang="en-GB" sz="2001" dirty="0">
                <a:solidFill>
                  <a:srgbClr val="5C013F"/>
                </a:solidFill>
                <a:latin typeface="Sharp Grotesk Book"/>
                <a:cs typeface="Sharp Grotesk Book"/>
              </a:rPr>
              <a:t>course</a:t>
            </a:r>
            <a:r>
              <a:rPr lang="en-GB" sz="2001" spc="121" dirty="0">
                <a:solidFill>
                  <a:srgbClr val="5C013F"/>
                </a:solidFill>
                <a:latin typeface="Sharp Grotesk Book"/>
                <a:cs typeface="Sharp Grotesk Book"/>
              </a:rPr>
              <a:t>  </a:t>
            </a:r>
            <a:r>
              <a:rPr lang="en-GB" sz="2001" spc="-30" dirty="0">
                <a:solidFill>
                  <a:srgbClr val="5C013F"/>
                </a:solidFill>
                <a:latin typeface="Sharp Grotesk Book"/>
                <a:cs typeface="Sharp Grotesk Book"/>
              </a:rPr>
              <a:t>of </a:t>
            </a:r>
            <a:r>
              <a:rPr lang="en-GB" sz="2001" spc="-12" dirty="0">
                <a:solidFill>
                  <a:srgbClr val="5C013F"/>
                </a:solidFill>
                <a:latin typeface="Sharp Grotesk Book"/>
                <a:cs typeface="Sharp Grotesk Book"/>
              </a:rPr>
              <a:t>making</a:t>
            </a:r>
            <a:r>
              <a:rPr lang="en-GB" sz="2001" spc="-115"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115" dirty="0">
                <a:solidFill>
                  <a:srgbClr val="5C013F"/>
                </a:solidFill>
                <a:latin typeface="Sharp Grotesk Book"/>
                <a:cs typeface="Sharp Grotesk Book"/>
              </a:rPr>
              <a:t> </a:t>
            </a:r>
            <a:r>
              <a:rPr lang="en-GB" sz="2001" spc="-24" dirty="0">
                <a:solidFill>
                  <a:srgbClr val="5C013F"/>
                </a:solidFill>
                <a:latin typeface="Sharp Grotesk Book"/>
                <a:cs typeface="Sharp Grotesk Book"/>
              </a:rPr>
              <a:t>program</a:t>
            </a:r>
            <a:r>
              <a:rPr lang="en-GB" sz="2001" spc="-115" dirty="0">
                <a:solidFill>
                  <a:srgbClr val="5C013F"/>
                </a:solidFill>
                <a:latin typeface="Sharp Grotesk Book"/>
                <a:cs typeface="Sharp Grotesk Book"/>
              </a:rPr>
              <a:t> </a:t>
            </a:r>
            <a:r>
              <a:rPr lang="en-GB" sz="2001" dirty="0">
                <a:solidFill>
                  <a:srgbClr val="5C013F"/>
                </a:solidFill>
                <a:latin typeface="Sharp Grotesk Book"/>
                <a:cs typeface="Sharp Grotesk Book"/>
              </a:rPr>
              <a:t>and</a:t>
            </a:r>
            <a:r>
              <a:rPr lang="en-GB" sz="2001" spc="-115" dirty="0">
                <a:solidFill>
                  <a:srgbClr val="5C013F"/>
                </a:solidFill>
                <a:latin typeface="Sharp Grotesk Book"/>
                <a:cs typeface="Sharp Grotesk Book"/>
              </a:rPr>
              <a:t> </a:t>
            </a:r>
            <a:r>
              <a:rPr lang="en-GB" sz="2001" dirty="0">
                <a:solidFill>
                  <a:srgbClr val="5C013F"/>
                </a:solidFill>
                <a:latin typeface="Sharp Grotesk Book"/>
                <a:cs typeface="Sharp Grotesk Book"/>
              </a:rPr>
              <a:t>assess</a:t>
            </a:r>
            <a:r>
              <a:rPr lang="en-GB" sz="2001" spc="-115" dirty="0">
                <a:solidFill>
                  <a:srgbClr val="5C013F"/>
                </a:solidFill>
                <a:latin typeface="Sharp Grotesk Book"/>
                <a:cs typeface="Sharp Grotesk Book"/>
              </a:rPr>
              <a:t> </a:t>
            </a:r>
            <a:r>
              <a:rPr lang="en-GB" sz="2001" spc="-12" dirty="0">
                <a:solidFill>
                  <a:srgbClr val="5C013F"/>
                </a:solidFill>
                <a:latin typeface="Sharp Grotesk Book"/>
                <a:cs typeface="Sharp Grotesk Book"/>
              </a:rPr>
              <a:t>whether</a:t>
            </a:r>
            <a:r>
              <a:rPr lang="en-GB" sz="2001" spc="-115"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115" dirty="0">
                <a:solidFill>
                  <a:srgbClr val="5C013F"/>
                </a:solidFill>
                <a:latin typeface="Sharp Grotesk Book"/>
                <a:cs typeface="Sharp Grotesk Book"/>
              </a:rPr>
              <a:t> </a:t>
            </a:r>
            <a:r>
              <a:rPr lang="en-GB" sz="2001" spc="-12" dirty="0">
                <a:solidFill>
                  <a:srgbClr val="5C013F"/>
                </a:solidFill>
                <a:latin typeface="Sharp Grotesk Book"/>
                <a:cs typeface="Sharp Grotesk Book"/>
              </a:rPr>
              <a:t>security </a:t>
            </a:r>
            <a:r>
              <a:rPr lang="en-GB" sz="2001" spc="-42" dirty="0">
                <a:solidFill>
                  <a:srgbClr val="5C013F"/>
                </a:solidFill>
                <a:latin typeface="Sharp Grotesk Book"/>
                <a:cs typeface="Sharp Grotesk Book"/>
              </a:rPr>
              <a:t>measures</a:t>
            </a:r>
            <a:r>
              <a:rPr lang="en-GB" sz="2001" spc="-109" dirty="0">
                <a:solidFill>
                  <a:srgbClr val="5C013F"/>
                </a:solidFill>
                <a:latin typeface="Sharp Grotesk Book"/>
                <a:cs typeface="Sharp Grotesk Book"/>
              </a:rPr>
              <a:t> in</a:t>
            </a:r>
            <a:r>
              <a:rPr lang="en-GB" sz="2001" spc="-49" dirty="0">
                <a:solidFill>
                  <a:srgbClr val="5C013F"/>
                </a:solidFill>
                <a:latin typeface="Sharp Grotesk Book"/>
                <a:cs typeface="Sharp Grotesk Book"/>
              </a:rPr>
              <a:t> </a:t>
            </a:r>
            <a:r>
              <a:rPr lang="en-GB" sz="2001" spc="-42" dirty="0">
                <a:solidFill>
                  <a:srgbClr val="5C013F"/>
                </a:solidFill>
                <a:latin typeface="Sharp Grotesk Book"/>
                <a:cs typeface="Sharp Grotesk Book"/>
              </a:rPr>
              <a:t>place</a:t>
            </a:r>
            <a:r>
              <a:rPr lang="en-GB" sz="2001" spc="-67" dirty="0">
                <a:solidFill>
                  <a:srgbClr val="5C013F"/>
                </a:solidFill>
                <a:latin typeface="Sharp Grotesk Book"/>
                <a:cs typeface="Sharp Grotesk Book"/>
              </a:rPr>
              <a:t> </a:t>
            </a:r>
            <a:r>
              <a:rPr lang="en-GB" sz="2001" spc="-91" dirty="0">
                <a:solidFill>
                  <a:srgbClr val="5C013F"/>
                </a:solidFill>
                <a:latin typeface="Sharp Grotesk Book"/>
                <a:cs typeface="Sharp Grotesk Book"/>
              </a:rPr>
              <a:t>are</a:t>
            </a:r>
            <a:r>
              <a:rPr lang="en-GB" sz="2001" spc="-61" dirty="0">
                <a:solidFill>
                  <a:srgbClr val="5C013F"/>
                </a:solidFill>
                <a:latin typeface="Sharp Grotesk Book"/>
                <a:cs typeface="Sharp Grotesk Book"/>
              </a:rPr>
              <a:t> </a:t>
            </a:r>
            <a:r>
              <a:rPr lang="en-GB" sz="2001" spc="-42" dirty="0">
                <a:solidFill>
                  <a:srgbClr val="5C013F"/>
                </a:solidFill>
                <a:latin typeface="Sharp Grotesk Book"/>
                <a:cs typeface="Sharp Grotesk Book"/>
              </a:rPr>
              <a:t>adequate</a:t>
            </a:r>
            <a:r>
              <a:rPr lang="en-GB" sz="2001" spc="-61" dirty="0">
                <a:solidFill>
                  <a:srgbClr val="5C013F"/>
                </a:solidFill>
                <a:latin typeface="Sharp Grotesk Book"/>
                <a:cs typeface="Sharp Grotesk Book"/>
              </a:rPr>
              <a:t> </a:t>
            </a:r>
            <a:r>
              <a:rPr lang="en-GB" sz="2001" spc="-115" dirty="0">
                <a:solidFill>
                  <a:srgbClr val="5C013F"/>
                </a:solidFill>
                <a:latin typeface="Sharp Grotesk Book"/>
                <a:cs typeface="Sharp Grotesk Book"/>
              </a:rPr>
              <a:t>or</a:t>
            </a:r>
            <a:r>
              <a:rPr lang="en-GB" sz="2001" spc="-49" dirty="0">
                <a:solidFill>
                  <a:srgbClr val="5C013F"/>
                </a:solidFill>
                <a:latin typeface="Sharp Grotesk Book"/>
                <a:cs typeface="Sharp Grotesk Book"/>
              </a:rPr>
              <a:t> </a:t>
            </a:r>
            <a:r>
              <a:rPr lang="en-GB" sz="2001" spc="-73" dirty="0">
                <a:solidFill>
                  <a:srgbClr val="5C013F"/>
                </a:solidFill>
                <a:latin typeface="Sharp Grotesk Book"/>
                <a:cs typeface="Sharp Grotesk Book"/>
              </a:rPr>
              <a:t>can</a:t>
            </a:r>
            <a:r>
              <a:rPr lang="en-GB" sz="2001" spc="-61" dirty="0">
                <a:solidFill>
                  <a:srgbClr val="5C013F"/>
                </a:solidFill>
                <a:latin typeface="Sharp Grotesk Book"/>
                <a:cs typeface="Sharp Grotesk Book"/>
              </a:rPr>
              <a:t> </a:t>
            </a:r>
            <a:r>
              <a:rPr lang="en-GB" sz="2001" spc="-109" dirty="0">
                <a:solidFill>
                  <a:srgbClr val="5C013F"/>
                </a:solidFill>
                <a:latin typeface="Sharp Grotesk Book"/>
                <a:cs typeface="Sharp Grotesk Book"/>
              </a:rPr>
              <a:t>be</a:t>
            </a:r>
            <a:r>
              <a:rPr lang="en-GB" sz="2001" spc="-49" dirty="0">
                <a:solidFill>
                  <a:srgbClr val="5C013F"/>
                </a:solidFill>
                <a:latin typeface="Sharp Grotesk Book"/>
                <a:cs typeface="Sharp Grotesk Book"/>
              </a:rPr>
              <a:t> improved.</a:t>
            </a:r>
            <a:r>
              <a:rPr lang="en-GB" sz="2001" spc="-67" dirty="0">
                <a:solidFill>
                  <a:srgbClr val="5C013F"/>
                </a:solidFill>
                <a:latin typeface="Sharp Grotesk Book"/>
                <a:cs typeface="Sharp Grotesk Book"/>
              </a:rPr>
              <a:t> </a:t>
            </a:r>
            <a:r>
              <a:rPr lang="en-GB" sz="2001" spc="-30" dirty="0">
                <a:solidFill>
                  <a:srgbClr val="5C013F"/>
                </a:solidFill>
                <a:latin typeface="Sharp Grotesk Book"/>
                <a:cs typeface="Sharp Grotesk Book"/>
              </a:rPr>
              <a:t>If </a:t>
            </a:r>
            <a:r>
              <a:rPr lang="en-GB" sz="2001" spc="-24" dirty="0">
                <a:solidFill>
                  <a:srgbClr val="5C013F"/>
                </a:solidFill>
                <a:latin typeface="Sharp Grotesk Book"/>
                <a:cs typeface="Sharp Grotesk Book"/>
              </a:rPr>
              <a:t>you</a:t>
            </a:r>
            <a:r>
              <a:rPr lang="en-GB" sz="2001" spc="-121" dirty="0">
                <a:solidFill>
                  <a:srgbClr val="5C013F"/>
                </a:solidFill>
                <a:latin typeface="Sharp Grotesk Book"/>
                <a:cs typeface="Sharp Grotesk Book"/>
              </a:rPr>
              <a:t> </a:t>
            </a:r>
            <a:r>
              <a:rPr lang="en-GB" sz="2001" spc="-12" dirty="0">
                <a:solidFill>
                  <a:srgbClr val="5C013F"/>
                </a:solidFill>
                <a:latin typeface="Sharp Grotesk Book"/>
                <a:cs typeface="Sharp Grotesk Book"/>
              </a:rPr>
              <a:t>will</a:t>
            </a:r>
            <a:r>
              <a:rPr lang="en-GB" sz="2001" spc="-115" dirty="0">
                <a:solidFill>
                  <a:srgbClr val="5C013F"/>
                </a:solidFill>
                <a:latin typeface="Sharp Grotesk Book"/>
                <a:cs typeface="Sharp Grotesk Book"/>
              </a:rPr>
              <a:t> </a:t>
            </a:r>
            <a:r>
              <a:rPr lang="en-GB" sz="2001" dirty="0">
                <a:solidFill>
                  <a:srgbClr val="5C013F"/>
                </a:solidFill>
                <a:latin typeface="Sharp Grotesk Book"/>
                <a:cs typeface="Sharp Grotesk Book"/>
              </a:rPr>
              <a:t>be</a:t>
            </a:r>
            <a:r>
              <a:rPr lang="en-GB" sz="2001" spc="-115" dirty="0">
                <a:solidFill>
                  <a:srgbClr val="5C013F"/>
                </a:solidFill>
                <a:latin typeface="Sharp Grotesk Book"/>
                <a:cs typeface="Sharp Grotesk Book"/>
              </a:rPr>
              <a:t> </a:t>
            </a:r>
            <a:r>
              <a:rPr lang="en-GB" sz="2001" spc="-24" dirty="0">
                <a:solidFill>
                  <a:srgbClr val="5C013F"/>
                </a:solidFill>
                <a:latin typeface="Sharp Grotesk Book"/>
                <a:cs typeface="Sharp Grotesk Book"/>
              </a:rPr>
              <a:t>using</a:t>
            </a:r>
            <a:r>
              <a:rPr lang="en-GB" sz="2001" spc="-115" dirty="0">
                <a:solidFill>
                  <a:srgbClr val="5C013F"/>
                </a:solidFill>
                <a:latin typeface="Sharp Grotesk Book"/>
                <a:cs typeface="Sharp Grotesk Book"/>
              </a:rPr>
              <a:t> </a:t>
            </a:r>
            <a:r>
              <a:rPr lang="en-GB" sz="2001" spc="-30" dirty="0">
                <a:solidFill>
                  <a:srgbClr val="5C013F"/>
                </a:solidFill>
                <a:latin typeface="Sharp Grotesk Book"/>
                <a:cs typeface="Sharp Grotesk Book"/>
              </a:rPr>
              <a:t>Internet</a:t>
            </a:r>
            <a:r>
              <a:rPr lang="en-GB" sz="2001" spc="-115" dirty="0">
                <a:solidFill>
                  <a:srgbClr val="5C013F"/>
                </a:solidFill>
                <a:latin typeface="Sharp Grotesk Book"/>
                <a:cs typeface="Sharp Grotesk Book"/>
              </a:rPr>
              <a:t> </a:t>
            </a:r>
            <a:r>
              <a:rPr lang="en-GB" sz="2001" spc="-24" dirty="0">
                <a:solidFill>
                  <a:srgbClr val="5C013F"/>
                </a:solidFill>
                <a:latin typeface="Sharp Grotesk Book"/>
                <a:cs typeface="Sharp Grotesk Book"/>
              </a:rPr>
              <a:t>of</a:t>
            </a:r>
            <a:r>
              <a:rPr lang="en-GB" sz="2001" spc="-115" dirty="0">
                <a:solidFill>
                  <a:srgbClr val="5C013F"/>
                </a:solidFill>
                <a:latin typeface="Sharp Grotesk Book"/>
                <a:cs typeface="Sharp Grotesk Book"/>
              </a:rPr>
              <a:t> </a:t>
            </a:r>
            <a:r>
              <a:rPr lang="en-GB" sz="2001" spc="-24" dirty="0">
                <a:solidFill>
                  <a:srgbClr val="5C013F"/>
                </a:solidFill>
                <a:latin typeface="Sharp Grotesk Book"/>
                <a:cs typeface="Sharp Grotesk Book"/>
              </a:rPr>
              <a:t>Things</a:t>
            </a:r>
            <a:r>
              <a:rPr lang="en-GB" sz="2001" spc="-115" dirty="0">
                <a:solidFill>
                  <a:srgbClr val="5C013F"/>
                </a:solidFill>
                <a:latin typeface="Sharp Grotesk Book"/>
                <a:cs typeface="Sharp Grotesk Book"/>
              </a:rPr>
              <a:t> </a:t>
            </a:r>
            <a:r>
              <a:rPr lang="en-GB" sz="2001" spc="-24" dirty="0">
                <a:solidFill>
                  <a:srgbClr val="5C013F"/>
                </a:solidFill>
                <a:latin typeface="Sharp Grotesk Book"/>
                <a:cs typeface="Sharp Grotesk Book"/>
              </a:rPr>
              <a:t>(IoT)</a:t>
            </a:r>
            <a:r>
              <a:rPr lang="en-GB" sz="2001" spc="-115" dirty="0">
                <a:solidFill>
                  <a:srgbClr val="5C013F"/>
                </a:solidFill>
                <a:latin typeface="Sharp Grotesk Book"/>
                <a:cs typeface="Sharp Grotesk Book"/>
              </a:rPr>
              <a:t> </a:t>
            </a:r>
            <a:r>
              <a:rPr lang="en-GB" sz="2001" dirty="0">
                <a:solidFill>
                  <a:srgbClr val="5C013F"/>
                </a:solidFill>
                <a:latin typeface="Sharp Grotesk Book"/>
                <a:cs typeface="Sharp Grotesk Book"/>
              </a:rPr>
              <a:t>or</a:t>
            </a:r>
            <a:r>
              <a:rPr lang="en-GB" sz="2001" spc="-115" dirty="0">
                <a:solidFill>
                  <a:srgbClr val="5C013F"/>
                </a:solidFill>
                <a:latin typeface="Sharp Grotesk Book"/>
                <a:cs typeface="Sharp Grotesk Book"/>
              </a:rPr>
              <a:t> </a:t>
            </a:r>
            <a:r>
              <a:rPr lang="en-GB" sz="2001" spc="-12" dirty="0">
                <a:solidFill>
                  <a:srgbClr val="5C013F"/>
                </a:solidFill>
                <a:latin typeface="Sharp Grotesk Book"/>
                <a:cs typeface="Sharp Grotesk Book"/>
              </a:rPr>
              <a:t>connected </a:t>
            </a:r>
            <a:r>
              <a:rPr lang="en-GB" sz="2001" dirty="0">
                <a:solidFill>
                  <a:srgbClr val="5C013F"/>
                </a:solidFill>
                <a:latin typeface="Sharp Grotesk Book"/>
                <a:cs typeface="Sharp Grotesk Book"/>
              </a:rPr>
              <a:t>devices,</a:t>
            </a:r>
            <a:r>
              <a:rPr lang="en-GB" sz="2001" spc="308" dirty="0">
                <a:solidFill>
                  <a:srgbClr val="5C013F"/>
                </a:solidFill>
                <a:latin typeface="Sharp Grotesk Book"/>
                <a:cs typeface="Sharp Grotesk Book"/>
              </a:rPr>
              <a:t> </a:t>
            </a:r>
            <a:r>
              <a:rPr lang="en-GB" sz="2001" u="sng" dirty="0">
                <a:solidFill>
                  <a:srgbClr val="FF4370"/>
                </a:solidFill>
                <a:uFill>
                  <a:solidFill>
                    <a:srgbClr val="FF4370"/>
                  </a:solidFill>
                </a:uFill>
                <a:latin typeface="Sharp Grotesk Book"/>
                <a:cs typeface="Sharp Grotesk Book"/>
                <a:hlinkClick r:id="rId3">
                  <a:extLst>
                    <a:ext uri="{A12FA001-AC4F-418D-AE19-62706E023703}">
                      <ahyp:hlinkClr xmlns:ahyp="http://schemas.microsoft.com/office/drawing/2018/hyperlinkcolor" val="tx"/>
                    </a:ext>
                  </a:extLst>
                </a:hlinkClick>
              </a:rPr>
              <a:t>please</a:t>
            </a:r>
            <a:r>
              <a:rPr lang="en-GB" sz="2001" u="sng" spc="308" dirty="0">
                <a:solidFill>
                  <a:srgbClr val="FF4370"/>
                </a:solidFill>
                <a:uFill>
                  <a:solidFill>
                    <a:srgbClr val="FF4370"/>
                  </a:solidFill>
                </a:uFill>
                <a:latin typeface="Sharp Grotesk Book"/>
                <a:cs typeface="Sharp Grotesk Book"/>
                <a:hlinkClick r:id="rId3">
                  <a:extLst>
                    <a:ext uri="{A12FA001-AC4F-418D-AE19-62706E023703}">
                      <ahyp:hlinkClr xmlns:ahyp="http://schemas.microsoft.com/office/drawing/2018/hyperlinkcolor" val="tx"/>
                    </a:ext>
                  </a:extLst>
                </a:hlinkClick>
              </a:rPr>
              <a:t> </a:t>
            </a:r>
            <a:r>
              <a:rPr lang="en-GB" sz="2001" u="sng" dirty="0">
                <a:solidFill>
                  <a:srgbClr val="FF4370"/>
                </a:solidFill>
                <a:uFill>
                  <a:solidFill>
                    <a:srgbClr val="FF4370"/>
                  </a:solidFill>
                </a:uFill>
                <a:latin typeface="Sharp Grotesk Book"/>
                <a:cs typeface="Sharp Grotesk Book"/>
                <a:hlinkClick r:id="rId3">
                  <a:extLst>
                    <a:ext uri="{A12FA001-AC4F-418D-AE19-62706E023703}">
                      <ahyp:hlinkClr xmlns:ahyp="http://schemas.microsoft.com/office/drawing/2018/hyperlinkcolor" val="tx"/>
                    </a:ext>
                  </a:extLst>
                </a:hlinkClick>
              </a:rPr>
              <a:t>click</a:t>
            </a:r>
            <a:r>
              <a:rPr lang="en-GB" sz="2001" u="sng" spc="308" dirty="0">
                <a:solidFill>
                  <a:srgbClr val="FF4370"/>
                </a:solidFill>
                <a:uFill>
                  <a:solidFill>
                    <a:srgbClr val="FF4370"/>
                  </a:solidFill>
                </a:uFill>
                <a:latin typeface="Sharp Grotesk Book"/>
                <a:cs typeface="Sharp Grotesk Book"/>
                <a:hlinkClick r:id="rId3">
                  <a:extLst>
                    <a:ext uri="{A12FA001-AC4F-418D-AE19-62706E023703}">
                      <ahyp:hlinkClr xmlns:ahyp="http://schemas.microsoft.com/office/drawing/2018/hyperlinkcolor" val="tx"/>
                    </a:ext>
                  </a:extLst>
                </a:hlinkClick>
              </a:rPr>
              <a:t> </a:t>
            </a:r>
            <a:r>
              <a:rPr lang="en-GB" sz="2001" u="sng" dirty="0">
                <a:solidFill>
                  <a:srgbClr val="FF4370"/>
                </a:solidFill>
                <a:uFill>
                  <a:solidFill>
                    <a:srgbClr val="FF4370"/>
                  </a:solidFill>
                </a:uFill>
                <a:latin typeface="Sharp Grotesk Book"/>
                <a:cs typeface="Sharp Grotesk Book"/>
                <a:hlinkClick r:id="rId3">
                  <a:extLst>
                    <a:ext uri="{A12FA001-AC4F-418D-AE19-62706E023703}">
                      <ahyp:hlinkClr xmlns:ahyp="http://schemas.microsoft.com/office/drawing/2018/hyperlinkcolor" val="tx"/>
                    </a:ext>
                  </a:extLst>
                </a:hlinkClick>
              </a:rPr>
              <a:t>here</a:t>
            </a:r>
            <a:r>
              <a:rPr lang="en-GB" sz="2001" spc="315" dirty="0">
                <a:solidFill>
                  <a:srgbClr val="FF4370"/>
                </a:solidFill>
                <a:latin typeface="Sharp Grotesk Book"/>
                <a:cs typeface="Sharp Grotesk Book"/>
              </a:rPr>
              <a:t> </a:t>
            </a:r>
            <a:r>
              <a:rPr lang="en-GB" sz="2001" dirty="0">
                <a:solidFill>
                  <a:srgbClr val="5C013F"/>
                </a:solidFill>
                <a:latin typeface="Sharp Grotesk Book"/>
                <a:cs typeface="Sharp Grotesk Book"/>
              </a:rPr>
              <a:t>to</a:t>
            </a:r>
            <a:r>
              <a:rPr lang="en-GB" sz="2001" spc="308" dirty="0">
                <a:solidFill>
                  <a:srgbClr val="5C013F"/>
                </a:solidFill>
                <a:latin typeface="Sharp Grotesk Book"/>
                <a:cs typeface="Sharp Grotesk Book"/>
              </a:rPr>
              <a:t> </a:t>
            </a:r>
            <a:r>
              <a:rPr lang="en-GB" sz="2001" dirty="0">
                <a:solidFill>
                  <a:srgbClr val="5C013F"/>
                </a:solidFill>
                <a:latin typeface="Sharp Grotesk Book"/>
                <a:cs typeface="Sharp Grotesk Book"/>
              </a:rPr>
              <a:t>view</a:t>
            </a:r>
            <a:r>
              <a:rPr lang="en-GB" sz="2001" spc="308" dirty="0">
                <a:solidFill>
                  <a:srgbClr val="5C013F"/>
                </a:solidFill>
                <a:latin typeface="Sharp Grotesk Book"/>
                <a:cs typeface="Sharp Grotesk Book"/>
              </a:rPr>
              <a:t> </a:t>
            </a:r>
            <a:r>
              <a:rPr lang="en-GB" sz="2001" dirty="0">
                <a:solidFill>
                  <a:srgbClr val="5C013F"/>
                </a:solidFill>
                <a:latin typeface="Sharp Grotesk Book"/>
                <a:cs typeface="Sharp Grotesk Book"/>
              </a:rPr>
              <a:t>the</a:t>
            </a:r>
            <a:r>
              <a:rPr lang="en-GB" sz="2001" spc="308" dirty="0">
                <a:solidFill>
                  <a:srgbClr val="5C013F"/>
                </a:solidFill>
                <a:latin typeface="Sharp Grotesk Book"/>
                <a:cs typeface="Sharp Grotesk Book"/>
              </a:rPr>
              <a:t> </a:t>
            </a:r>
            <a:r>
              <a:rPr lang="en-GB" sz="2001" dirty="0">
                <a:solidFill>
                  <a:srgbClr val="5C013F"/>
                </a:solidFill>
                <a:latin typeface="Sharp Grotesk Book"/>
                <a:cs typeface="Sharp Grotesk Book"/>
              </a:rPr>
              <a:t>IoT</a:t>
            </a:r>
            <a:r>
              <a:rPr lang="en-GB" sz="2001" spc="315" dirty="0">
                <a:solidFill>
                  <a:srgbClr val="5C013F"/>
                </a:solidFill>
                <a:latin typeface="Sharp Grotesk Book"/>
                <a:cs typeface="Sharp Grotesk Book"/>
              </a:rPr>
              <a:t> </a:t>
            </a:r>
            <a:r>
              <a:rPr lang="en-GB" sz="2001" spc="-12" dirty="0">
                <a:solidFill>
                  <a:srgbClr val="5C013F"/>
                </a:solidFill>
                <a:latin typeface="Sharp Grotesk Book"/>
                <a:cs typeface="Sharp Grotesk Book"/>
              </a:rPr>
              <a:t>Security Requirements</a:t>
            </a:r>
            <a:r>
              <a:rPr lang="en-GB" sz="2001" spc="-146" dirty="0">
                <a:solidFill>
                  <a:srgbClr val="5C013F"/>
                </a:solidFill>
                <a:latin typeface="Sharp Grotesk Book"/>
                <a:cs typeface="Sharp Grotesk Book"/>
              </a:rPr>
              <a:t> </a:t>
            </a:r>
            <a:r>
              <a:rPr lang="en-GB" sz="2001" spc="-12" dirty="0">
                <a:solidFill>
                  <a:srgbClr val="5C013F"/>
                </a:solidFill>
                <a:latin typeface="Sharp Grotesk Book"/>
                <a:cs typeface="Sharp Grotesk Book"/>
              </a:rPr>
              <a:t>Policy.</a:t>
            </a:r>
            <a:endParaRPr lang="en-GB" sz="2001" dirty="0">
              <a:solidFill>
                <a:srgbClr val="5C013F"/>
              </a:solidFill>
              <a:latin typeface="Sharp Grotesk Book"/>
              <a:cs typeface="Sharp Grotesk Book"/>
            </a:endParaRPr>
          </a:p>
        </p:txBody>
      </p:sp>
      <p:sp>
        <p:nvSpPr>
          <p:cNvPr id="7" name="TextBox 6">
            <a:extLst>
              <a:ext uri="{FF2B5EF4-FFF2-40B4-BE49-F238E27FC236}">
                <a16:creationId xmlns:a16="http://schemas.microsoft.com/office/drawing/2014/main" id="{6D58C245-F77E-7D37-9C16-58D9ADE8D4AB}"/>
              </a:ext>
            </a:extLst>
          </p:cNvPr>
          <p:cNvSpPr txBox="1"/>
          <p:nvPr/>
        </p:nvSpPr>
        <p:spPr>
          <a:xfrm>
            <a:off x="898994" y="5369355"/>
            <a:ext cx="9428400" cy="2771336"/>
          </a:xfrm>
          <a:prstGeom prst="rect">
            <a:avLst/>
          </a:prstGeom>
          <a:noFill/>
        </p:spPr>
        <p:txBody>
          <a:bodyPr wrap="square" lIns="0" tIns="0" rIns="0" bIns="0">
            <a:spAutoFit/>
          </a:bodyPr>
          <a:lstStyle/>
          <a:p>
            <a:r>
              <a:rPr kumimoji="0" lang="en-GB" sz="6003" b="0" i="0" u="none" strike="noStrike" kern="0" cap="none" spc="-61" normalizeH="0" baseline="0" noProof="0" dirty="0">
                <a:ln>
                  <a:noFill/>
                </a:ln>
                <a:solidFill>
                  <a:srgbClr val="5C013F"/>
                </a:solidFill>
                <a:effectLst/>
                <a:uLnTx/>
                <a:uFillTx/>
                <a:latin typeface="Sharp Grotesk Medium"/>
                <a:ea typeface="+mj-ea"/>
              </a:rPr>
              <a:t>Recommended practices for security of personal information</a:t>
            </a:r>
            <a:endParaRPr lang="en-US" dirty="0"/>
          </a:p>
        </p:txBody>
      </p:sp>
      <p:sp>
        <p:nvSpPr>
          <p:cNvPr id="8" name="object 3">
            <a:extLst>
              <a:ext uri="{FF2B5EF4-FFF2-40B4-BE49-F238E27FC236}">
                <a16:creationId xmlns:a16="http://schemas.microsoft.com/office/drawing/2014/main" id="{435261EE-E9E8-91F8-199B-69E26DF65563}"/>
              </a:ext>
            </a:extLst>
          </p:cNvPr>
          <p:cNvSpPr/>
          <p:nvPr/>
        </p:nvSpPr>
        <p:spPr>
          <a:xfrm>
            <a:off x="898994" y="4317943"/>
            <a:ext cx="813256" cy="813256"/>
          </a:xfrm>
          <a:custGeom>
            <a:avLst/>
            <a:gdLst/>
            <a:ahLst/>
            <a:cxnLst/>
            <a:rect l="l" t="t" r="r" b="b"/>
            <a:pathLst>
              <a:path w="670560" h="67056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FF4370"/>
          </a:solidFill>
        </p:spPr>
        <p:txBody>
          <a:bodyPr wrap="square" lIns="0" tIns="0" rIns="0" bIns="0" rtlCol="0"/>
          <a:lstStyle/>
          <a:p>
            <a:endParaRPr/>
          </a:p>
        </p:txBody>
      </p:sp>
      <p:sp>
        <p:nvSpPr>
          <p:cNvPr id="9" name="object 4">
            <a:extLst>
              <a:ext uri="{FF2B5EF4-FFF2-40B4-BE49-F238E27FC236}">
                <a16:creationId xmlns:a16="http://schemas.microsoft.com/office/drawing/2014/main" id="{24DEB1BA-4656-389E-F790-BEE72A36C329}"/>
              </a:ext>
            </a:extLst>
          </p:cNvPr>
          <p:cNvSpPr txBox="1"/>
          <p:nvPr/>
        </p:nvSpPr>
        <p:spPr>
          <a:xfrm>
            <a:off x="898994" y="4317943"/>
            <a:ext cx="813255" cy="813255"/>
          </a:xfrm>
          <a:prstGeom prst="rect">
            <a:avLst/>
          </a:prstGeom>
        </p:spPr>
        <p:txBody>
          <a:bodyPr vert="horz" wrap="square" lIns="0" tIns="0" rIns="0" bIns="0" rtlCol="0" anchor="ctr" anchorCtr="0">
            <a:noAutofit/>
          </a:bodyPr>
          <a:lstStyle/>
          <a:p>
            <a:pPr marL="15403" algn="ctr">
              <a:spcBef>
                <a:spcPts val="138"/>
              </a:spcBef>
            </a:pPr>
            <a:r>
              <a:rPr lang="en-GB" sz="3578" spc="6" dirty="0">
                <a:solidFill>
                  <a:srgbClr val="FFFFFF"/>
                </a:solidFill>
                <a:latin typeface="Sharp Grotesk Medium"/>
                <a:cs typeface="Sharp Grotesk Medium"/>
              </a:rPr>
              <a:t>6</a:t>
            </a:r>
            <a:endParaRPr sz="3578" dirty="0">
              <a:latin typeface="Sharp Grotesk Medium"/>
              <a:cs typeface="Sharp Grotesk Medium"/>
            </a:endParaRPr>
          </a:p>
        </p:txBody>
      </p:sp>
      <p:pic>
        <p:nvPicPr>
          <p:cNvPr id="2" name="Graphic 2">
            <a:extLst>
              <a:ext uri="{FF2B5EF4-FFF2-40B4-BE49-F238E27FC236}">
                <a16:creationId xmlns:a16="http://schemas.microsoft.com/office/drawing/2014/main" id="{FD53C7DA-5A1F-558C-03E5-21E3B042B1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2606" y="449126"/>
            <a:ext cx="3048000" cy="107487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512</TotalTime>
  <Words>2575</Words>
  <Application>Microsoft Office PowerPoint</Application>
  <PresentationFormat>Custom</PresentationFormat>
  <Paragraphs>122</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Sharp Grotesk Medium</vt:lpstr>
      <vt:lpstr>Sharp Grotesk Book</vt:lpstr>
      <vt:lpstr>Sharp Grotesk Medium 20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Alma Santo</dc:creator>
  <cp:lastModifiedBy>Alma Santo</cp:lastModifiedBy>
  <cp:revision>8</cp:revision>
  <dcterms:created xsi:type="dcterms:W3CDTF">2023-07-11T14:26:34Z</dcterms:created>
  <dcterms:modified xsi:type="dcterms:W3CDTF">2024-08-19T13:39:32Z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2023-07-11T00:00:00Z</vt:filetime>
  </property>
  <property fmtid="{D5CDD505-2E9C-101B-9397-08002B2CF9AE}" pid="3" name="Creator">
    <vt:lpwstr>Adobe InDesign 18.4 (Macintosh)</vt:lpwstr>
  </property>
  <property fmtid="{D5CDD505-2E9C-101B-9397-08002B2CF9AE}" pid="4" name="LastSaved">
    <vt:filetime>2023-07-11T00:00:00Z</vt:filetime>
  </property>
  <property fmtid="{D5CDD505-2E9C-101B-9397-08002B2CF9AE}" pid="5" name="Producer">
    <vt:lpwstr>Adobe PDF Library 17.0</vt:lpwstr>
  </property>
</Properties>
</file>